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2f0695d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2f0695d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2f0695fc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b2f0695fc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2f0695fc9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2f0695fc9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b2f0695fc9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b2f0695fc9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b2f0695fc9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b2f0695fc9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b2f0695fc9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b2f0695fc9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3500"/>
              <a:t>La transizione energetica in Italia</a:t>
            </a:r>
            <a:endParaRPr b="1" sz="3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500"/>
              <a:t>Soluzioni principali e scelte per il mio paese</a:t>
            </a:r>
            <a:endParaRPr sz="7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Francesco Salvatore </a:t>
            </a:r>
            <a:r>
              <a:rPr lang="it" sz="2000"/>
              <a:t>Galiano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333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Cos’è la transizione energetica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588350"/>
            <a:ext cx="316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it"/>
              <a:t>La transizione energetica è il processo attraverso il quale si passa dall’uso delle fonti fossili, come carbone, petrolio e gas naturale, all’utilizzo di fonti di energia rinnovabili e sostenibili.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/>
              <a:t>Questo cambiamento è necessario perché le fonti fossili sono limitate e causano gravi problemi ambientali, come l’inquinamento dell’aria e il riscaldamento globale. Inoltre, l’Italia dipende molto dall’importazione di energia dall’estero, quindi la transizione energetica aiuta anche a rendere il Paese più indipendente e sicuro dal punto di vista energetico.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2225" y="0"/>
            <a:ext cx="5601774" cy="500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37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Perché l’Italia deve cambiare modello energetico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238925" y="1649825"/>
            <a:ext cx="3667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L’Italia dipende ancora in larga parte dai combustibili fossili importati dall’estero, una situazione che comporta costi elevati e problemi ambientali. La transizione energetica è necessaria per diminuire le emissioni di gas serra e per garantire un sistema energetico più sicuro, stabile e rispettoso dell’ambiente.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1600" y="540600"/>
            <a:ext cx="5473725" cy="39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L’energia solare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3776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Una delle principali soluzioni per l’Italia è l’energia solare, favorita dalla presenza di molte ore di sole durante l’anno. Il fotovoltaico consente di produrre energia pulita senza inquinare e può essere installato sia su grandi impianti sia sui tetti di case ed edifici pubblici. Questa soluzione è particolarmente adatta anche al proprio paese perché permette di ridurre i costi dell’energia e promuove un uso più responsabile delle risorse.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8100" y="296700"/>
            <a:ext cx="5055900" cy="2831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L’efficienza energetica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310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Un aspetto fondamentale della transizione energetica è l’efficienza energetica, cioè la riduzione degli sprechi. Migliorare l’isolamento degli edifici e utilizzare tecnologie più moderne permette di consumare meno energia senza rinunciare al comfort. Nel proprio paese questa soluzione sarebbe molto utile perché aiuterebbe le famiglie a risparmiare e ridurrebbe l’impatto ambientale.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3300" y="1170125"/>
            <a:ext cx="529542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Mobilità sostenibile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304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La transizione energetica riguarda anche i trasporti. Favorire mezzi pubblici, biciclette e veicoli elettrici permette di diminuire l’inquinamento dell’aria e migliorare la salute delle persone. Nel proprio territorio sarebbe importante investire in trasporti più sostenibili per rendere le città più vivibili.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2700" y="1170125"/>
            <a:ext cx="5124075" cy="28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Conclusione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3145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In conclusione, l’Italia dovrebbe puntare su energie rinnovabili come il solare e l’eolico, sull’efficienza energetica e sulla mobilità sostenibile. Applicare queste soluzioni anche nel proprio paese significa contribuire in modo concreto alla tutela dell’ambiente e alla costruzione di un futuro più sostenibile per tutti.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400" y="648500"/>
            <a:ext cx="4712200" cy="408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