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Default Extension="fntdata" ContentType="application/x-fontdata"/>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5143500" type="screen16x9"/>
  <p:notesSz cx="6858000" cy="9144000"/>
  <p:embeddedFontLst>
    <p:embeddedFont>
      <p:font typeface="Roboto Slab" charset="0"/>
      <p:regular r:id="rId15"/>
      <p:bold r:id="rId16"/>
    </p:embeddedFont>
    <p:embeddedFont>
      <p:font typeface="Roboto" charset="0"/>
      <p:regular r:id="rId17"/>
      <p:bold r:id="rId18"/>
      <p:italic r:id="rId19"/>
      <p:boldItalic r:id="rId2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napToGrid="0">
      <p:cViewPr varScale="1">
        <p:scale>
          <a:sx n="68" d="100"/>
          <a:sy n="68" d="100"/>
        </p:scale>
        <p:origin x="-850" y="-67"/>
      </p:cViewPr>
      <p:guideLst>
        <p:guide orient="horz" pos="162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3c206323a94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3c206323a94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g3c206323a94_0_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 name="Google Shape;73;g3c206323a94_0_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3c206323a94_0_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 name="Google Shape;79;g3c206323a94_0_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g3c206323a94_0_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3c206323a94_0_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3c206323a94_0_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 name="Google Shape;91;g3c206323a94_0_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3c206323a94_0_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3c206323a94_0_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3c206323a94_0_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3c206323a94_0_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3c206323a94_0_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3c206323a94_0_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3c206323a94_0_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3c206323a94_0_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3c28e67ca19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 name="Google Shape;121;g3c28e67ca19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39372eb07fc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 name="Google Shape;127;g39372eb07f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p:nvPr/>
        </p:nvSpPr>
        <p:spPr>
          <a:xfrm>
            <a:off x="1524800" y="672606"/>
            <a:ext cx="1081625" cy="1124950"/>
          </a:xfrm>
          <a:custGeom>
            <a:avLst/>
            <a:gdLst/>
            <a:ahLst/>
            <a:cxnLst/>
            <a:rect l="l" t="t" r="r" b="b"/>
            <a:pathLst>
              <a:path w="43265" h="44998" extrusionOk="0">
                <a:moveTo>
                  <a:pt x="0" y="44998"/>
                </a:moveTo>
                <a:lnTo>
                  <a:pt x="0" y="0"/>
                </a:lnTo>
                <a:lnTo>
                  <a:pt x="43265" y="0"/>
                </a:lnTo>
              </a:path>
            </a:pathLst>
          </a:custGeom>
          <a:noFill/>
          <a:ln w="28575" cap="flat" cmpd="sng">
            <a:solidFill>
              <a:schemeClr val="accent5"/>
            </a:solidFill>
            <a:prstDash val="solid"/>
            <a:miter lim="8000"/>
            <a:headEnd type="none" w="sm" len="sm"/>
            <a:tailEnd type="none" w="sm" len="sm"/>
          </a:ln>
        </p:spPr>
      </p:sp>
      <p:sp>
        <p:nvSpPr>
          <p:cNvPr id="11" name="Google Shape;11;p2"/>
          <p:cNvSpPr/>
          <p:nvPr/>
        </p:nvSpPr>
        <p:spPr>
          <a:xfrm rot="10800000">
            <a:off x="6537563" y="3342925"/>
            <a:ext cx="1081625" cy="1124950"/>
          </a:xfrm>
          <a:custGeom>
            <a:avLst/>
            <a:gdLst/>
            <a:ahLst/>
            <a:cxnLst/>
            <a:rect l="l" t="t" r="r" b="b"/>
            <a:pathLst>
              <a:path w="43265" h="44998" extrusionOk="0">
                <a:moveTo>
                  <a:pt x="0" y="44998"/>
                </a:moveTo>
                <a:lnTo>
                  <a:pt x="0" y="0"/>
                </a:lnTo>
                <a:lnTo>
                  <a:pt x="43265" y="0"/>
                </a:lnTo>
              </a:path>
            </a:pathLst>
          </a:custGeom>
          <a:noFill/>
          <a:ln w="28575" cap="flat" cmpd="sng">
            <a:solidFill>
              <a:schemeClr val="accent5"/>
            </a:solidFill>
            <a:prstDash val="solid"/>
            <a:miter lim="8000"/>
            <a:headEnd type="none" w="sm" len="sm"/>
            <a:tailEnd type="none" w="sm" len="sm"/>
          </a:ln>
        </p:spPr>
      </p:sp>
      <p:cxnSp>
        <p:nvCxnSpPr>
          <p:cNvPr id="12" name="Google Shape;12;p2"/>
          <p:cNvCxnSpPr/>
          <p:nvPr/>
        </p:nvCxnSpPr>
        <p:spPr>
          <a:xfrm>
            <a:off x="4359602" y="2817464"/>
            <a:ext cx="424800" cy="0"/>
          </a:xfrm>
          <a:prstGeom prst="straightConnector1">
            <a:avLst/>
          </a:prstGeom>
          <a:noFill/>
          <a:ln w="38100" cap="flat" cmpd="sng">
            <a:solidFill>
              <a:schemeClr val="accent4"/>
            </a:solidFill>
            <a:prstDash val="solid"/>
            <a:round/>
            <a:headEnd type="none" w="sm" len="sm"/>
            <a:tailEnd type="none" w="sm" len="sm"/>
          </a:ln>
        </p:spPr>
      </p:cxnSp>
      <p:sp>
        <p:nvSpPr>
          <p:cNvPr id="13" name="Google Shape;13;p2"/>
          <p:cNvSpPr txBox="1">
            <a:spLocks noGrp="1"/>
          </p:cNvSpPr>
          <p:nvPr>
            <p:ph type="ctrTitle"/>
          </p:nvPr>
        </p:nvSpPr>
        <p:spPr>
          <a:xfrm>
            <a:off x="1680302" y="1188925"/>
            <a:ext cx="5783400" cy="1457400"/>
          </a:xfrm>
          <a:prstGeom prst="rect">
            <a:avLst/>
          </a:prstGeom>
        </p:spPr>
        <p:txBody>
          <a:bodyPr spcFirstLastPara="1" wrap="square" lIns="91425" tIns="91425" rIns="91425" bIns="91425" anchor="b" anchorCtr="0">
            <a:normAutofit/>
          </a:bodyPr>
          <a:lstStyle>
            <a:lvl1pPr lvl="0" algn="ctr">
              <a:spcBef>
                <a:spcPts val="0"/>
              </a:spcBef>
              <a:spcAft>
                <a:spcPts val="0"/>
              </a:spcAft>
              <a:buSzPts val="4000"/>
              <a:buNone/>
              <a:defRPr sz="4000"/>
            </a:lvl1pPr>
            <a:lvl2pPr lvl="1" algn="ctr">
              <a:spcBef>
                <a:spcPts val="0"/>
              </a:spcBef>
              <a:spcAft>
                <a:spcPts val="0"/>
              </a:spcAft>
              <a:buSzPts val="4000"/>
              <a:buNone/>
              <a:defRPr sz="4000"/>
            </a:lvl2pPr>
            <a:lvl3pPr lvl="2" algn="ctr">
              <a:spcBef>
                <a:spcPts val="0"/>
              </a:spcBef>
              <a:spcAft>
                <a:spcPts val="0"/>
              </a:spcAft>
              <a:buSzPts val="4000"/>
              <a:buNone/>
              <a:defRPr sz="4000"/>
            </a:lvl3pPr>
            <a:lvl4pPr lvl="3" algn="ctr">
              <a:spcBef>
                <a:spcPts val="0"/>
              </a:spcBef>
              <a:spcAft>
                <a:spcPts val="0"/>
              </a:spcAft>
              <a:buSzPts val="4000"/>
              <a:buNone/>
              <a:defRPr sz="4000"/>
            </a:lvl4pPr>
            <a:lvl5pPr lvl="4" algn="ctr">
              <a:spcBef>
                <a:spcPts val="0"/>
              </a:spcBef>
              <a:spcAft>
                <a:spcPts val="0"/>
              </a:spcAft>
              <a:buSzPts val="4000"/>
              <a:buNone/>
              <a:defRPr sz="4000"/>
            </a:lvl5pPr>
            <a:lvl6pPr lvl="5" algn="ctr">
              <a:spcBef>
                <a:spcPts val="0"/>
              </a:spcBef>
              <a:spcAft>
                <a:spcPts val="0"/>
              </a:spcAft>
              <a:buSzPts val="4000"/>
              <a:buNone/>
              <a:defRPr sz="4000"/>
            </a:lvl6pPr>
            <a:lvl7pPr lvl="6" algn="ctr">
              <a:spcBef>
                <a:spcPts val="0"/>
              </a:spcBef>
              <a:spcAft>
                <a:spcPts val="0"/>
              </a:spcAft>
              <a:buSzPts val="4000"/>
              <a:buNone/>
              <a:defRPr sz="4000"/>
            </a:lvl7pPr>
            <a:lvl8pPr lvl="7" algn="ctr">
              <a:spcBef>
                <a:spcPts val="0"/>
              </a:spcBef>
              <a:spcAft>
                <a:spcPts val="0"/>
              </a:spcAft>
              <a:buSzPts val="4000"/>
              <a:buNone/>
              <a:defRPr sz="4000"/>
            </a:lvl8pPr>
            <a:lvl9pPr lvl="8" algn="ctr">
              <a:spcBef>
                <a:spcPts val="0"/>
              </a:spcBef>
              <a:spcAft>
                <a:spcPts val="0"/>
              </a:spcAft>
              <a:buSzPts val="4000"/>
              <a:buNone/>
              <a:defRPr sz="4000"/>
            </a:lvl9pPr>
          </a:lstStyle>
          <a:p>
            <a:endParaRPr/>
          </a:p>
        </p:txBody>
      </p:sp>
      <p:sp>
        <p:nvSpPr>
          <p:cNvPr id="14" name="Google Shape;14;p2"/>
          <p:cNvSpPr txBox="1">
            <a:spLocks noGrp="1"/>
          </p:cNvSpPr>
          <p:nvPr>
            <p:ph type="subTitle" idx="1"/>
          </p:nvPr>
        </p:nvSpPr>
        <p:spPr>
          <a:xfrm>
            <a:off x="1680302" y="3049450"/>
            <a:ext cx="5783400" cy="9090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1pPr>
            <a:lvl2pPr lvl="1"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2pPr>
            <a:lvl3pPr lvl="2"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3pPr>
            <a:lvl4pPr lvl="3"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4pPr>
            <a:lvl5pPr lvl="4"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5pPr>
            <a:lvl6pPr lvl="5"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6pPr>
            <a:lvl7pPr lvl="6"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7pPr>
            <a:lvl8pPr lvl="7"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8pPr>
            <a:lvl9pPr lvl="8"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9pPr>
          </a:lstStyle>
          <a:p>
            <a:endParaRPr/>
          </a:p>
        </p:txBody>
      </p:sp>
      <p:sp>
        <p:nvSpPr>
          <p:cNvPr id="15" name="Google Shape;15;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t"/>
              <a:pPr marL="0" lvl="0" indent="0" algn="r" rtl="0">
                <a:spcBef>
                  <a:spcPts val="0"/>
                </a:spcBef>
                <a:spcAft>
                  <a:spcPts val="0"/>
                </a:spcAft>
                <a:buNone/>
              </a:pPr>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6"/>
        <p:cNvGrpSpPr/>
        <p:nvPr/>
      </p:nvGrpSpPr>
      <p:grpSpPr>
        <a:xfrm>
          <a:off x="0" y="0"/>
          <a:ext cx="0" cy="0"/>
          <a:chOff x="0" y="0"/>
          <a:chExt cx="0" cy="0"/>
        </a:xfrm>
      </p:grpSpPr>
      <p:cxnSp>
        <p:nvCxnSpPr>
          <p:cNvPr id="17" name="Google Shape;17;p3"/>
          <p:cNvCxnSpPr/>
          <p:nvPr/>
        </p:nvCxnSpPr>
        <p:spPr>
          <a:xfrm>
            <a:off x="4359602" y="2817464"/>
            <a:ext cx="424800" cy="0"/>
          </a:xfrm>
          <a:prstGeom prst="straightConnector1">
            <a:avLst/>
          </a:prstGeom>
          <a:noFill/>
          <a:ln w="38100" cap="flat" cmpd="sng">
            <a:solidFill>
              <a:schemeClr val="accent4"/>
            </a:solidFill>
            <a:prstDash val="solid"/>
            <a:round/>
            <a:headEnd type="none" w="sm" len="sm"/>
            <a:tailEnd type="none" w="sm" len="sm"/>
          </a:ln>
        </p:spPr>
      </p:cxnSp>
      <p:sp>
        <p:nvSpPr>
          <p:cNvPr id="18" name="Google Shape;18;p3"/>
          <p:cNvSpPr txBox="1">
            <a:spLocks noGrp="1"/>
          </p:cNvSpPr>
          <p:nvPr>
            <p:ph type="title"/>
          </p:nvPr>
        </p:nvSpPr>
        <p:spPr>
          <a:xfrm>
            <a:off x="480750" y="1764950"/>
            <a:ext cx="8222100" cy="907500"/>
          </a:xfrm>
          <a:prstGeom prst="rect">
            <a:avLst/>
          </a:prstGeom>
        </p:spPr>
        <p:txBody>
          <a:bodyPr spcFirstLastPara="1" wrap="square" lIns="91425" tIns="91425" rIns="91425" bIns="91425" anchor="b" anchorCtr="0">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19" name="Google Shape;19;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t"/>
              <a:pPr marL="0" lvl="0" indent="0" algn="r" rtl="0">
                <a:spcBef>
                  <a:spcPts val="0"/>
                </a:spcBef>
                <a:spcAft>
                  <a:spcPts val="0"/>
                </a:spcAft>
                <a:buNone/>
              </a:pPr>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0"/>
        <p:cNvGrpSpPr/>
        <p:nvPr/>
      </p:nvGrpSpPr>
      <p:grpSpPr>
        <a:xfrm>
          <a:off x="0" y="0"/>
          <a:ext cx="0" cy="0"/>
          <a:chOff x="0" y="0"/>
          <a:chExt cx="0" cy="0"/>
        </a:xfrm>
      </p:grpSpPr>
      <p:cxnSp>
        <p:nvCxnSpPr>
          <p:cNvPr id="21" name="Google Shape;21;p4"/>
          <p:cNvCxnSpPr/>
          <p:nvPr/>
        </p:nvCxnSpPr>
        <p:spPr>
          <a:xfrm>
            <a:off x="492563" y="1260284"/>
            <a:ext cx="424800" cy="0"/>
          </a:xfrm>
          <a:prstGeom prst="straightConnector1">
            <a:avLst/>
          </a:prstGeom>
          <a:noFill/>
          <a:ln w="38100" cap="flat" cmpd="sng">
            <a:solidFill>
              <a:schemeClr val="accent4"/>
            </a:solidFill>
            <a:prstDash val="solid"/>
            <a:round/>
            <a:headEnd type="none" w="sm" len="sm"/>
            <a:tailEnd type="none" w="sm" len="sm"/>
          </a:ln>
        </p:spPr>
      </p:cxnSp>
      <p:sp>
        <p:nvSpPr>
          <p:cNvPr id="22" name="Google Shape;22;p4"/>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3" name="Google Shape;23;p4"/>
          <p:cNvSpPr txBox="1">
            <a:spLocks noGrp="1"/>
          </p:cNvSpPr>
          <p:nvPr>
            <p:ph type="body" idx="1"/>
          </p:nvPr>
        </p:nvSpPr>
        <p:spPr>
          <a:xfrm>
            <a:off x="387900" y="1489824"/>
            <a:ext cx="8368200" cy="30789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4" name="Google Shape;24;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t"/>
              <a:pPr marL="0" lvl="0" indent="0" algn="r" rtl="0">
                <a:spcBef>
                  <a:spcPts val="0"/>
                </a:spcBef>
                <a:spcAft>
                  <a:spcPts val="0"/>
                </a:spcAft>
                <a:buNone/>
              </a:pPr>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5"/>
        <p:cNvGrpSpPr/>
        <p:nvPr/>
      </p:nvGrpSpPr>
      <p:grpSpPr>
        <a:xfrm>
          <a:off x="0" y="0"/>
          <a:ext cx="0" cy="0"/>
          <a:chOff x="0" y="0"/>
          <a:chExt cx="0" cy="0"/>
        </a:xfrm>
      </p:grpSpPr>
      <p:cxnSp>
        <p:nvCxnSpPr>
          <p:cNvPr id="26" name="Google Shape;26;p5"/>
          <p:cNvCxnSpPr/>
          <p:nvPr/>
        </p:nvCxnSpPr>
        <p:spPr>
          <a:xfrm>
            <a:off x="492563" y="1260284"/>
            <a:ext cx="424800" cy="0"/>
          </a:xfrm>
          <a:prstGeom prst="straightConnector1">
            <a:avLst/>
          </a:prstGeom>
          <a:noFill/>
          <a:ln w="38100" cap="flat" cmpd="sng">
            <a:solidFill>
              <a:schemeClr val="accent4"/>
            </a:solidFill>
            <a:prstDash val="solid"/>
            <a:round/>
            <a:headEnd type="none" w="sm" len="sm"/>
            <a:tailEnd type="none" w="sm" len="sm"/>
          </a:ln>
        </p:spPr>
      </p:cxnSp>
      <p:sp>
        <p:nvSpPr>
          <p:cNvPr id="27" name="Google Shape;27;p5"/>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8" name="Google Shape;28;p5"/>
          <p:cNvSpPr txBox="1">
            <a:spLocks noGrp="1"/>
          </p:cNvSpPr>
          <p:nvPr>
            <p:ph type="body" idx="1"/>
          </p:nvPr>
        </p:nvSpPr>
        <p:spPr>
          <a:xfrm>
            <a:off x="387900" y="1489825"/>
            <a:ext cx="3999900" cy="30789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9" name="Google Shape;29;p5"/>
          <p:cNvSpPr txBox="1">
            <a:spLocks noGrp="1"/>
          </p:cNvSpPr>
          <p:nvPr>
            <p:ph type="body" idx="2"/>
          </p:nvPr>
        </p:nvSpPr>
        <p:spPr>
          <a:xfrm>
            <a:off x="4756200" y="1489825"/>
            <a:ext cx="3999900" cy="30789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0" name="Google Shape;30;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t"/>
              <a:pPr marL="0" lvl="0" indent="0" algn="r" rtl="0">
                <a:spcBef>
                  <a:spcPts val="0"/>
                </a:spcBef>
                <a:spcAft>
                  <a:spcPts val="0"/>
                </a:spcAft>
                <a:buNone/>
              </a:pPr>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1"/>
        <p:cNvGrpSpPr/>
        <p:nvPr/>
      </p:nvGrpSpPr>
      <p:grpSpPr>
        <a:xfrm>
          <a:off x="0" y="0"/>
          <a:ext cx="0" cy="0"/>
          <a:chOff x="0" y="0"/>
          <a:chExt cx="0" cy="0"/>
        </a:xfrm>
      </p:grpSpPr>
      <p:sp>
        <p:nvSpPr>
          <p:cNvPr id="32" name="Google Shape;32;p6"/>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3" name="Google Shape;33;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t"/>
              <a:pPr marL="0" lvl="0" indent="0" algn="r" rtl="0">
                <a:spcBef>
                  <a:spcPts val="0"/>
                </a:spcBef>
                <a:spcAft>
                  <a:spcPts val="0"/>
                </a:spcAft>
                <a:buNone/>
              </a:pPr>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4"/>
        <p:cNvGrpSpPr/>
        <p:nvPr/>
      </p:nvGrpSpPr>
      <p:grpSpPr>
        <a:xfrm>
          <a:off x="0" y="0"/>
          <a:ext cx="0" cy="0"/>
          <a:chOff x="0" y="0"/>
          <a:chExt cx="0" cy="0"/>
        </a:xfrm>
      </p:grpSpPr>
      <p:cxnSp>
        <p:nvCxnSpPr>
          <p:cNvPr id="35" name="Google Shape;35;p7"/>
          <p:cNvCxnSpPr/>
          <p:nvPr/>
        </p:nvCxnSpPr>
        <p:spPr>
          <a:xfrm>
            <a:off x="489218" y="1412277"/>
            <a:ext cx="331500" cy="0"/>
          </a:xfrm>
          <a:prstGeom prst="straightConnector1">
            <a:avLst/>
          </a:prstGeom>
          <a:noFill/>
          <a:ln w="38100" cap="flat" cmpd="sng">
            <a:solidFill>
              <a:schemeClr val="accent4"/>
            </a:solidFill>
            <a:prstDash val="solid"/>
            <a:round/>
            <a:headEnd type="none" w="sm" len="sm"/>
            <a:tailEnd type="none" w="sm" len="sm"/>
          </a:ln>
        </p:spPr>
      </p:cxnSp>
      <p:sp>
        <p:nvSpPr>
          <p:cNvPr id="36" name="Google Shape;36;p7"/>
          <p:cNvSpPr txBox="1">
            <a:spLocks noGrp="1"/>
          </p:cNvSpPr>
          <p:nvPr>
            <p:ph type="title"/>
          </p:nvPr>
        </p:nvSpPr>
        <p:spPr>
          <a:xfrm>
            <a:off x="3879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7" name="Google Shape;37;p7"/>
          <p:cNvSpPr txBox="1">
            <a:spLocks noGrp="1"/>
          </p:cNvSpPr>
          <p:nvPr>
            <p:ph type="body" idx="1"/>
          </p:nvPr>
        </p:nvSpPr>
        <p:spPr>
          <a:xfrm>
            <a:off x="387900" y="1594025"/>
            <a:ext cx="2808000" cy="26811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8" name="Google Shape;38;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t"/>
              <a:pPr marL="0" lvl="0" indent="0" algn="r" rtl="0">
                <a:spcBef>
                  <a:spcPts val="0"/>
                </a:spcBef>
                <a:spcAft>
                  <a:spcPts val="0"/>
                </a:spcAft>
                <a:buNone/>
              </a:pPr>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9"/>
        <p:cNvGrpSpPr/>
        <p:nvPr/>
      </p:nvGrpSpPr>
      <p:grpSpPr>
        <a:xfrm>
          <a:off x="0" y="0"/>
          <a:ext cx="0" cy="0"/>
          <a:chOff x="0" y="0"/>
          <a:chExt cx="0" cy="0"/>
        </a:xfrm>
      </p:grpSpPr>
      <p:sp>
        <p:nvSpPr>
          <p:cNvPr id="40" name="Google Shape;40;p8"/>
          <p:cNvSpPr txBox="1">
            <a:spLocks noGrp="1"/>
          </p:cNvSpPr>
          <p:nvPr>
            <p:ph type="title"/>
          </p:nvPr>
        </p:nvSpPr>
        <p:spPr>
          <a:xfrm>
            <a:off x="490250" y="526350"/>
            <a:ext cx="56187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41" name="Google Shape;41;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t"/>
              <a:pPr marL="0" lvl="0" indent="0" algn="r" rtl="0">
                <a:spcBef>
                  <a:spcPts val="0"/>
                </a:spcBef>
                <a:spcAft>
                  <a:spcPts val="0"/>
                </a:spcAft>
                <a:buNone/>
              </a:pPr>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2"/>
        <p:cNvGrpSpPr/>
        <p:nvPr/>
      </p:nvGrpSpPr>
      <p:grpSpPr>
        <a:xfrm>
          <a:off x="0" y="0"/>
          <a:ext cx="0" cy="0"/>
          <a:chOff x="0" y="0"/>
          <a:chExt cx="0" cy="0"/>
        </a:xfrm>
      </p:grpSpPr>
      <p:sp>
        <p:nvSpPr>
          <p:cNvPr id="43" name="Google Shape;43;p9"/>
          <p:cNvSpPr/>
          <p:nvPr/>
        </p:nvSpPr>
        <p:spPr>
          <a:xfrm>
            <a:off x="4572000" y="-75"/>
            <a:ext cx="4572000"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4" name="Google Shape;44;p9"/>
          <p:cNvCxnSpPr/>
          <p:nvPr/>
        </p:nvCxnSpPr>
        <p:spPr>
          <a:xfrm>
            <a:off x="5029675" y="4495503"/>
            <a:ext cx="540900" cy="0"/>
          </a:xfrm>
          <a:prstGeom prst="straightConnector1">
            <a:avLst/>
          </a:prstGeom>
          <a:noFill/>
          <a:ln w="38100" cap="flat" cmpd="sng">
            <a:solidFill>
              <a:schemeClr val="accent5"/>
            </a:solidFill>
            <a:prstDash val="solid"/>
            <a:round/>
            <a:headEnd type="none" w="sm" len="sm"/>
            <a:tailEnd type="none" w="sm" len="sm"/>
          </a:ln>
        </p:spPr>
      </p:cxnSp>
      <p:sp>
        <p:nvSpPr>
          <p:cNvPr id="45" name="Google Shape;45;p9"/>
          <p:cNvSpPr txBox="1">
            <a:spLocks noGrp="1"/>
          </p:cNvSpPr>
          <p:nvPr>
            <p:ph type="title"/>
          </p:nvPr>
        </p:nvSpPr>
        <p:spPr>
          <a:xfrm>
            <a:off x="265500" y="1209075"/>
            <a:ext cx="4045200" cy="1506300"/>
          </a:xfrm>
          <a:prstGeom prst="rect">
            <a:avLst/>
          </a:prstGeom>
        </p:spPr>
        <p:txBody>
          <a:bodyPr spcFirstLastPara="1" wrap="square" lIns="91425" tIns="91425" rIns="91425" bIns="91425" anchor="b" anchorCtr="0">
            <a:norm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a:endParaRPr/>
          </a:p>
        </p:txBody>
      </p:sp>
      <p:sp>
        <p:nvSpPr>
          <p:cNvPr id="46" name="Google Shape;46;p9"/>
          <p:cNvSpPr txBox="1">
            <a:spLocks noGrp="1"/>
          </p:cNvSpPr>
          <p:nvPr>
            <p:ph type="subTitle" idx="1"/>
          </p:nvPr>
        </p:nvSpPr>
        <p:spPr>
          <a:xfrm>
            <a:off x="265500" y="2769001"/>
            <a:ext cx="4045200" cy="13455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Clr>
                <a:schemeClr val="accent5"/>
              </a:buClr>
              <a:buSzPts val="2100"/>
              <a:buNone/>
              <a:defRPr sz="2100">
                <a:solidFill>
                  <a:schemeClr val="accent5"/>
                </a:solidFill>
              </a:defRPr>
            </a:lvl1pPr>
            <a:lvl2pPr lvl="1" algn="ctr">
              <a:lnSpc>
                <a:spcPct val="100000"/>
              </a:lnSpc>
              <a:spcBef>
                <a:spcPts val="0"/>
              </a:spcBef>
              <a:spcAft>
                <a:spcPts val="0"/>
              </a:spcAft>
              <a:buClr>
                <a:schemeClr val="accent5"/>
              </a:buClr>
              <a:buSzPts val="2100"/>
              <a:buNone/>
              <a:defRPr sz="2100">
                <a:solidFill>
                  <a:schemeClr val="accent5"/>
                </a:solidFill>
              </a:defRPr>
            </a:lvl2pPr>
            <a:lvl3pPr lvl="2" algn="ctr">
              <a:lnSpc>
                <a:spcPct val="100000"/>
              </a:lnSpc>
              <a:spcBef>
                <a:spcPts val="0"/>
              </a:spcBef>
              <a:spcAft>
                <a:spcPts val="0"/>
              </a:spcAft>
              <a:buClr>
                <a:schemeClr val="accent5"/>
              </a:buClr>
              <a:buSzPts val="2100"/>
              <a:buNone/>
              <a:defRPr sz="2100">
                <a:solidFill>
                  <a:schemeClr val="accent5"/>
                </a:solidFill>
              </a:defRPr>
            </a:lvl3pPr>
            <a:lvl4pPr lvl="3" algn="ctr">
              <a:lnSpc>
                <a:spcPct val="100000"/>
              </a:lnSpc>
              <a:spcBef>
                <a:spcPts val="0"/>
              </a:spcBef>
              <a:spcAft>
                <a:spcPts val="0"/>
              </a:spcAft>
              <a:buClr>
                <a:schemeClr val="accent5"/>
              </a:buClr>
              <a:buSzPts val="2100"/>
              <a:buNone/>
              <a:defRPr sz="2100">
                <a:solidFill>
                  <a:schemeClr val="accent5"/>
                </a:solidFill>
              </a:defRPr>
            </a:lvl4pPr>
            <a:lvl5pPr lvl="4" algn="ctr">
              <a:lnSpc>
                <a:spcPct val="100000"/>
              </a:lnSpc>
              <a:spcBef>
                <a:spcPts val="0"/>
              </a:spcBef>
              <a:spcAft>
                <a:spcPts val="0"/>
              </a:spcAft>
              <a:buClr>
                <a:schemeClr val="accent5"/>
              </a:buClr>
              <a:buSzPts val="2100"/>
              <a:buNone/>
              <a:defRPr sz="2100">
                <a:solidFill>
                  <a:schemeClr val="accent5"/>
                </a:solidFill>
              </a:defRPr>
            </a:lvl5pPr>
            <a:lvl6pPr lvl="5" algn="ctr">
              <a:lnSpc>
                <a:spcPct val="100000"/>
              </a:lnSpc>
              <a:spcBef>
                <a:spcPts val="0"/>
              </a:spcBef>
              <a:spcAft>
                <a:spcPts val="0"/>
              </a:spcAft>
              <a:buClr>
                <a:schemeClr val="accent5"/>
              </a:buClr>
              <a:buSzPts val="2100"/>
              <a:buNone/>
              <a:defRPr sz="2100">
                <a:solidFill>
                  <a:schemeClr val="accent5"/>
                </a:solidFill>
              </a:defRPr>
            </a:lvl6pPr>
            <a:lvl7pPr lvl="6" algn="ctr">
              <a:lnSpc>
                <a:spcPct val="100000"/>
              </a:lnSpc>
              <a:spcBef>
                <a:spcPts val="0"/>
              </a:spcBef>
              <a:spcAft>
                <a:spcPts val="0"/>
              </a:spcAft>
              <a:buClr>
                <a:schemeClr val="accent5"/>
              </a:buClr>
              <a:buSzPts val="2100"/>
              <a:buNone/>
              <a:defRPr sz="2100">
                <a:solidFill>
                  <a:schemeClr val="accent5"/>
                </a:solidFill>
              </a:defRPr>
            </a:lvl7pPr>
            <a:lvl8pPr lvl="7" algn="ctr">
              <a:lnSpc>
                <a:spcPct val="100000"/>
              </a:lnSpc>
              <a:spcBef>
                <a:spcPts val="0"/>
              </a:spcBef>
              <a:spcAft>
                <a:spcPts val="0"/>
              </a:spcAft>
              <a:buClr>
                <a:schemeClr val="accent5"/>
              </a:buClr>
              <a:buSzPts val="2100"/>
              <a:buNone/>
              <a:defRPr sz="2100">
                <a:solidFill>
                  <a:schemeClr val="accent5"/>
                </a:solidFill>
              </a:defRPr>
            </a:lvl8pPr>
            <a:lvl9pPr lvl="8" algn="ctr">
              <a:lnSpc>
                <a:spcPct val="100000"/>
              </a:lnSpc>
              <a:spcBef>
                <a:spcPts val="0"/>
              </a:spcBef>
              <a:spcAft>
                <a:spcPts val="0"/>
              </a:spcAft>
              <a:buClr>
                <a:schemeClr val="accent5"/>
              </a:buClr>
              <a:buSzPts val="2100"/>
              <a:buNone/>
              <a:defRPr sz="2100">
                <a:solidFill>
                  <a:schemeClr val="accent5"/>
                </a:solidFill>
              </a:defRPr>
            </a:lvl9pPr>
          </a:lstStyle>
          <a:p>
            <a:endParaRPr/>
          </a:p>
        </p:txBody>
      </p:sp>
      <p:sp>
        <p:nvSpPr>
          <p:cNvPr id="47" name="Google Shape;47;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8" name="Google Shape;48;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t"/>
              <a:pPr marL="0" lvl="0" indent="0" algn="r" rtl="0">
                <a:spcBef>
                  <a:spcPts val="0"/>
                </a:spcBef>
                <a:spcAft>
                  <a:spcPts val="0"/>
                </a:spcAft>
                <a:buNone/>
              </a:pPr>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9"/>
        <p:cNvGrpSpPr/>
        <p:nvPr/>
      </p:nvGrpSpPr>
      <p:grpSpPr>
        <a:xfrm>
          <a:off x="0" y="0"/>
          <a:ext cx="0" cy="0"/>
          <a:chOff x="0" y="0"/>
          <a:chExt cx="0" cy="0"/>
        </a:xfrm>
      </p:grpSpPr>
      <p:sp>
        <p:nvSpPr>
          <p:cNvPr id="50" name="Google Shape;50;p10"/>
          <p:cNvSpPr txBox="1">
            <a:spLocks noGrp="1"/>
          </p:cNvSpPr>
          <p:nvPr>
            <p:ph type="body" idx="1"/>
          </p:nvPr>
        </p:nvSpPr>
        <p:spPr>
          <a:xfrm>
            <a:off x="319500" y="4233725"/>
            <a:ext cx="5998800" cy="5988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Font typeface="Roboto Slab"/>
              <a:buNone/>
              <a:defRPr>
                <a:latin typeface="Roboto Slab"/>
                <a:ea typeface="Roboto Slab"/>
                <a:cs typeface="Roboto Slab"/>
                <a:sym typeface="Roboto Slab"/>
              </a:defRPr>
            </a:lvl1pPr>
          </a:lstStyle>
          <a:p>
            <a:endParaRPr/>
          </a:p>
        </p:txBody>
      </p:sp>
      <p:sp>
        <p:nvSpPr>
          <p:cNvPr id="51" name="Google Shape;51;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t"/>
              <a:pPr marL="0" lvl="0" indent="0" algn="r" rtl="0">
                <a:spcBef>
                  <a:spcPts val="0"/>
                </a:spcBef>
                <a:spcAft>
                  <a:spcPts val="0"/>
                </a:spcAft>
                <a:buNone/>
              </a:pPr>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2"/>
        <p:cNvGrpSpPr/>
        <p:nvPr/>
      </p:nvGrpSpPr>
      <p:grpSpPr>
        <a:xfrm>
          <a:off x="0" y="0"/>
          <a:ext cx="0" cy="0"/>
          <a:chOff x="0" y="0"/>
          <a:chExt cx="0" cy="0"/>
        </a:xfrm>
      </p:grpSpPr>
      <p:sp>
        <p:nvSpPr>
          <p:cNvPr id="53" name="Google Shape;53;p11"/>
          <p:cNvSpPr/>
          <p:nvPr/>
        </p:nvSpPr>
        <p:spPr>
          <a:xfrm>
            <a:off x="150" y="5076825"/>
            <a:ext cx="9143700" cy="666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11"/>
          <p:cNvSpPr txBox="1">
            <a:spLocks noGrp="1"/>
          </p:cNvSpPr>
          <p:nvPr>
            <p:ph type="title" hasCustomPrompt="1"/>
          </p:nvPr>
        </p:nvSpPr>
        <p:spPr>
          <a:xfrm>
            <a:off x="387900" y="1152450"/>
            <a:ext cx="8368200" cy="15384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accent5"/>
              </a:buClr>
              <a:buSzPts val="13000"/>
              <a:buNone/>
              <a:defRPr sz="13000">
                <a:solidFill>
                  <a:schemeClr val="accent5"/>
                </a:solidFill>
              </a:defRPr>
            </a:lvl1pPr>
            <a:lvl2pPr lvl="1" algn="ctr">
              <a:spcBef>
                <a:spcPts val="0"/>
              </a:spcBef>
              <a:spcAft>
                <a:spcPts val="0"/>
              </a:spcAft>
              <a:buClr>
                <a:schemeClr val="accent5"/>
              </a:buClr>
              <a:buSzPts val="13000"/>
              <a:buNone/>
              <a:defRPr sz="13000">
                <a:solidFill>
                  <a:schemeClr val="accent5"/>
                </a:solidFill>
              </a:defRPr>
            </a:lvl2pPr>
            <a:lvl3pPr lvl="2" algn="ctr">
              <a:spcBef>
                <a:spcPts val="0"/>
              </a:spcBef>
              <a:spcAft>
                <a:spcPts val="0"/>
              </a:spcAft>
              <a:buClr>
                <a:schemeClr val="accent5"/>
              </a:buClr>
              <a:buSzPts val="13000"/>
              <a:buNone/>
              <a:defRPr sz="13000">
                <a:solidFill>
                  <a:schemeClr val="accent5"/>
                </a:solidFill>
              </a:defRPr>
            </a:lvl3pPr>
            <a:lvl4pPr lvl="3" algn="ctr">
              <a:spcBef>
                <a:spcPts val="0"/>
              </a:spcBef>
              <a:spcAft>
                <a:spcPts val="0"/>
              </a:spcAft>
              <a:buClr>
                <a:schemeClr val="accent5"/>
              </a:buClr>
              <a:buSzPts val="13000"/>
              <a:buNone/>
              <a:defRPr sz="13000">
                <a:solidFill>
                  <a:schemeClr val="accent5"/>
                </a:solidFill>
              </a:defRPr>
            </a:lvl4pPr>
            <a:lvl5pPr lvl="4" algn="ctr">
              <a:spcBef>
                <a:spcPts val="0"/>
              </a:spcBef>
              <a:spcAft>
                <a:spcPts val="0"/>
              </a:spcAft>
              <a:buClr>
                <a:schemeClr val="accent5"/>
              </a:buClr>
              <a:buSzPts val="13000"/>
              <a:buNone/>
              <a:defRPr sz="13000">
                <a:solidFill>
                  <a:schemeClr val="accent5"/>
                </a:solidFill>
              </a:defRPr>
            </a:lvl5pPr>
            <a:lvl6pPr lvl="5" algn="ctr">
              <a:spcBef>
                <a:spcPts val="0"/>
              </a:spcBef>
              <a:spcAft>
                <a:spcPts val="0"/>
              </a:spcAft>
              <a:buClr>
                <a:schemeClr val="accent5"/>
              </a:buClr>
              <a:buSzPts val="13000"/>
              <a:buNone/>
              <a:defRPr sz="13000">
                <a:solidFill>
                  <a:schemeClr val="accent5"/>
                </a:solidFill>
              </a:defRPr>
            </a:lvl6pPr>
            <a:lvl7pPr lvl="6" algn="ctr">
              <a:spcBef>
                <a:spcPts val="0"/>
              </a:spcBef>
              <a:spcAft>
                <a:spcPts val="0"/>
              </a:spcAft>
              <a:buClr>
                <a:schemeClr val="accent5"/>
              </a:buClr>
              <a:buSzPts val="13000"/>
              <a:buNone/>
              <a:defRPr sz="13000">
                <a:solidFill>
                  <a:schemeClr val="accent5"/>
                </a:solidFill>
              </a:defRPr>
            </a:lvl7pPr>
            <a:lvl8pPr lvl="7" algn="ctr">
              <a:spcBef>
                <a:spcPts val="0"/>
              </a:spcBef>
              <a:spcAft>
                <a:spcPts val="0"/>
              </a:spcAft>
              <a:buClr>
                <a:schemeClr val="accent5"/>
              </a:buClr>
              <a:buSzPts val="13000"/>
              <a:buNone/>
              <a:defRPr sz="13000">
                <a:solidFill>
                  <a:schemeClr val="accent5"/>
                </a:solidFill>
              </a:defRPr>
            </a:lvl8pPr>
            <a:lvl9pPr lvl="8" algn="ctr">
              <a:spcBef>
                <a:spcPts val="0"/>
              </a:spcBef>
              <a:spcAft>
                <a:spcPts val="0"/>
              </a:spcAft>
              <a:buClr>
                <a:schemeClr val="accent5"/>
              </a:buClr>
              <a:buSzPts val="13000"/>
              <a:buNone/>
              <a:defRPr sz="13000">
                <a:solidFill>
                  <a:schemeClr val="accent5"/>
                </a:solidFill>
              </a:defRPr>
            </a:lvl9pPr>
          </a:lstStyle>
          <a:p>
            <a:r>
              <a:t>xx%</a:t>
            </a:r>
          </a:p>
        </p:txBody>
      </p:sp>
      <p:sp>
        <p:nvSpPr>
          <p:cNvPr id="55" name="Google Shape;55;p11"/>
          <p:cNvSpPr txBox="1">
            <a:spLocks noGrp="1"/>
          </p:cNvSpPr>
          <p:nvPr>
            <p:ph type="body" idx="1"/>
          </p:nvPr>
        </p:nvSpPr>
        <p:spPr>
          <a:xfrm>
            <a:off x="387900" y="2919450"/>
            <a:ext cx="8368200" cy="10716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56" name="Google Shape;56;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t"/>
              <a:pPr marL="0" lvl="0" indent="0" algn="r" rtl="0">
                <a:spcBef>
                  <a:spcPts val="0"/>
                </a:spcBef>
                <a:spcAft>
                  <a:spcPts val="0"/>
                </a:spcAft>
                <a:buNone/>
              </a:pPr>
              <a:t>‹N›</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7"/>
        <p:cNvGrpSpPr/>
        <p:nvPr/>
      </p:nvGrpSpPr>
      <p:grpSpPr>
        <a:xfrm>
          <a:off x="0" y="0"/>
          <a:ext cx="0" cy="0"/>
          <a:chOff x="0" y="0"/>
          <a:chExt cx="0" cy="0"/>
        </a:xfrm>
      </p:grpSpPr>
      <p:sp>
        <p:nvSpPr>
          <p:cNvPr id="58" name="Google Shape;58;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t"/>
              <a:pPr marL="0" lvl="0" indent="0" algn="r" rtl="0">
                <a:spcBef>
                  <a:spcPts val="0"/>
                </a:spcBef>
                <a:spcAft>
                  <a:spcPts val="0"/>
                </a:spcAft>
                <a:buNone/>
              </a:pPr>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rina">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87900" y="458025"/>
            <a:ext cx="8368200" cy="686100"/>
          </a:xfrm>
          <a:prstGeom prst="rect">
            <a:avLst/>
          </a:prstGeom>
          <a:noFill/>
          <a:ln>
            <a:noFill/>
          </a:ln>
        </p:spPr>
        <p:txBody>
          <a:bodyPr spcFirstLastPara="1" wrap="square" lIns="91425" tIns="91425" rIns="91425" bIns="91425" anchor="b" anchorCtr="0">
            <a:normAutofit/>
          </a:bodyPr>
          <a:lstStyle>
            <a:lvl1pPr lvl="0">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1pPr>
            <a:lvl2pPr lvl="1">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2pPr>
            <a:lvl3pPr lvl="2">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3pPr>
            <a:lvl4pPr lvl="3">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4pPr>
            <a:lvl5pPr lvl="4">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5pPr>
            <a:lvl6pPr lvl="5">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6pPr>
            <a:lvl7pPr lvl="6">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7pPr>
            <a:lvl8pPr lvl="7">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8pPr>
            <a:lvl9pPr lvl="8">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9pPr>
          </a:lstStyle>
          <a:p>
            <a:endParaRPr/>
          </a:p>
        </p:txBody>
      </p:sp>
      <p:sp>
        <p:nvSpPr>
          <p:cNvPr id="7" name="Google Shape;7;p1"/>
          <p:cNvSpPr txBox="1">
            <a:spLocks noGrp="1"/>
          </p:cNvSpPr>
          <p:nvPr>
            <p:ph type="body" idx="1"/>
          </p:nvPr>
        </p:nvSpPr>
        <p:spPr>
          <a:xfrm>
            <a:off x="387900" y="1489824"/>
            <a:ext cx="8368200" cy="30789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1"/>
              </a:buClr>
              <a:buSzPts val="1800"/>
              <a:buFont typeface="Roboto"/>
              <a:buChar char="●"/>
              <a:defRPr sz="1800">
                <a:solidFill>
                  <a:schemeClr val="dk1"/>
                </a:solidFill>
                <a:latin typeface="Roboto"/>
                <a:ea typeface="Roboto"/>
                <a:cs typeface="Roboto"/>
                <a:sym typeface="Roboto"/>
              </a:defRPr>
            </a:lvl1pPr>
            <a:lvl2pPr marL="914400" lvl="1"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2pPr>
            <a:lvl3pPr marL="1371600" lvl="2"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3pPr>
            <a:lvl4pPr marL="1828800" lvl="3"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4pPr>
            <a:lvl5pPr marL="2286000" lvl="4"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5pPr>
            <a:lvl6pPr marL="2743200" lvl="5"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6pPr>
            <a:lvl7pPr marL="3200400" lvl="6"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7pPr>
            <a:lvl8pPr marL="3657600" lvl="7"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8pPr>
            <a:lvl9pPr marL="4114800" lvl="8"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1"/>
                </a:solidFill>
                <a:latin typeface="Roboto"/>
                <a:ea typeface="Roboto"/>
                <a:cs typeface="Roboto"/>
                <a:sym typeface="Roboto"/>
              </a:defRPr>
            </a:lvl1pPr>
            <a:lvl2pPr lvl="1" algn="r">
              <a:buNone/>
              <a:defRPr sz="1000">
                <a:solidFill>
                  <a:schemeClr val="dk1"/>
                </a:solidFill>
                <a:latin typeface="Roboto"/>
                <a:ea typeface="Roboto"/>
                <a:cs typeface="Roboto"/>
                <a:sym typeface="Roboto"/>
              </a:defRPr>
            </a:lvl2pPr>
            <a:lvl3pPr lvl="2" algn="r">
              <a:buNone/>
              <a:defRPr sz="1000">
                <a:solidFill>
                  <a:schemeClr val="dk1"/>
                </a:solidFill>
                <a:latin typeface="Roboto"/>
                <a:ea typeface="Roboto"/>
                <a:cs typeface="Roboto"/>
                <a:sym typeface="Roboto"/>
              </a:defRPr>
            </a:lvl3pPr>
            <a:lvl4pPr lvl="3" algn="r">
              <a:buNone/>
              <a:defRPr sz="1000">
                <a:solidFill>
                  <a:schemeClr val="dk1"/>
                </a:solidFill>
                <a:latin typeface="Roboto"/>
                <a:ea typeface="Roboto"/>
                <a:cs typeface="Roboto"/>
                <a:sym typeface="Roboto"/>
              </a:defRPr>
            </a:lvl4pPr>
            <a:lvl5pPr lvl="4" algn="r">
              <a:buNone/>
              <a:defRPr sz="1000">
                <a:solidFill>
                  <a:schemeClr val="dk1"/>
                </a:solidFill>
                <a:latin typeface="Roboto"/>
                <a:ea typeface="Roboto"/>
                <a:cs typeface="Roboto"/>
                <a:sym typeface="Roboto"/>
              </a:defRPr>
            </a:lvl5pPr>
            <a:lvl6pPr lvl="5" algn="r">
              <a:buNone/>
              <a:defRPr sz="1000">
                <a:solidFill>
                  <a:schemeClr val="dk1"/>
                </a:solidFill>
                <a:latin typeface="Roboto"/>
                <a:ea typeface="Roboto"/>
                <a:cs typeface="Roboto"/>
                <a:sym typeface="Roboto"/>
              </a:defRPr>
            </a:lvl6pPr>
            <a:lvl7pPr lvl="6" algn="r">
              <a:buNone/>
              <a:defRPr sz="1000">
                <a:solidFill>
                  <a:schemeClr val="dk1"/>
                </a:solidFill>
                <a:latin typeface="Roboto"/>
                <a:ea typeface="Roboto"/>
                <a:cs typeface="Roboto"/>
                <a:sym typeface="Roboto"/>
              </a:defRPr>
            </a:lvl7pPr>
            <a:lvl8pPr lvl="7" algn="r">
              <a:buNone/>
              <a:defRPr sz="1000">
                <a:solidFill>
                  <a:schemeClr val="dk1"/>
                </a:solidFill>
                <a:latin typeface="Roboto"/>
                <a:ea typeface="Roboto"/>
                <a:cs typeface="Roboto"/>
                <a:sym typeface="Roboto"/>
              </a:defRPr>
            </a:lvl8pPr>
            <a:lvl9pPr lvl="8" algn="r">
              <a:buNone/>
              <a:defRPr sz="1000">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it"/>
              <a:pPr marL="0" lvl="0" indent="0" algn="r" rtl="0">
                <a:spcBef>
                  <a:spcPts val="0"/>
                </a:spcBef>
                <a:spcAft>
                  <a:spcPts val="0"/>
                </a:spcAft>
                <a:buNone/>
              </a:pPr>
              <a:t>‹N›</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2"/>
        <p:cNvGrpSpPr/>
        <p:nvPr/>
      </p:nvGrpSpPr>
      <p:grpSpPr>
        <a:xfrm>
          <a:off x="0" y="0"/>
          <a:ext cx="0" cy="0"/>
          <a:chOff x="0" y="0"/>
          <a:chExt cx="0" cy="0"/>
        </a:xfrm>
      </p:grpSpPr>
      <p:sp>
        <p:nvSpPr>
          <p:cNvPr id="63" name="Google Shape;63;p13"/>
          <p:cNvSpPr txBox="1">
            <a:spLocks noGrp="1"/>
          </p:cNvSpPr>
          <p:nvPr>
            <p:ph type="ctrTitle"/>
          </p:nvPr>
        </p:nvSpPr>
        <p:spPr>
          <a:xfrm>
            <a:off x="1680302" y="1188925"/>
            <a:ext cx="5783400" cy="14574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it"/>
              <a:t>Elena Di Porto e la parità di genere: una lotta ieri e oggi”</a:t>
            </a:r>
            <a:endParaRPr/>
          </a:p>
        </p:txBody>
      </p:sp>
      <p:sp>
        <p:nvSpPr>
          <p:cNvPr id="64" name="Google Shape;64;p13"/>
          <p:cNvSpPr txBox="1">
            <a:spLocks noGrp="1"/>
          </p:cNvSpPr>
          <p:nvPr>
            <p:ph type="subTitle" idx="1"/>
          </p:nvPr>
        </p:nvSpPr>
        <p:spPr>
          <a:xfrm>
            <a:off x="1680302" y="3049450"/>
            <a:ext cx="5783400" cy="909000"/>
          </a:xfrm>
          <a:prstGeom prst="rect">
            <a:avLst/>
          </a:prstGeom>
        </p:spPr>
        <p:txBody>
          <a:bodyPr spcFirstLastPara="1" wrap="square" lIns="91425" tIns="91425" rIns="91425" bIns="91425" anchor="t" anchorCtr="0">
            <a:normAutofit fontScale="77500" lnSpcReduction="20000"/>
          </a:bodyPr>
          <a:lstStyle/>
          <a:p>
            <a:pPr marL="0" lvl="0" indent="0" algn="ctr" rtl="0">
              <a:spcBef>
                <a:spcPts val="0"/>
              </a:spcBef>
              <a:spcAft>
                <a:spcPts val="0"/>
              </a:spcAft>
              <a:buNone/>
            </a:pPr>
            <a:r>
              <a:rPr lang="it"/>
              <a:t>Scaglioso Cristian </a:t>
            </a:r>
            <a:endParaRPr/>
          </a:p>
          <a:p>
            <a:pPr marL="0" lvl="0" indent="0" algn="ctr" rtl="0">
              <a:spcBef>
                <a:spcPts val="0"/>
              </a:spcBef>
              <a:spcAft>
                <a:spcPts val="0"/>
              </a:spcAft>
              <a:buNone/>
            </a:pPr>
            <a:r>
              <a:rPr lang="it"/>
              <a:t>2^Ciet</a:t>
            </a:r>
            <a:endParaRPr/>
          </a:p>
          <a:p>
            <a:pPr marL="0" lvl="0" indent="0" algn="l" rtl="0">
              <a:spcBef>
                <a:spcPts val="0"/>
              </a:spcBef>
              <a:spcAft>
                <a:spcPts val="0"/>
              </a:spcAft>
              <a:buNone/>
            </a:pP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14"/>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it">
                <a:solidFill>
                  <a:schemeClr val="accent2"/>
                </a:solidFill>
              </a:rPr>
              <a:t>SPIEGAZIONE DEI PERIODI 1938-1943</a:t>
            </a:r>
            <a:endParaRPr>
              <a:solidFill>
                <a:schemeClr val="accent2"/>
              </a:solidFill>
            </a:endParaRPr>
          </a:p>
        </p:txBody>
      </p:sp>
      <p:sp>
        <p:nvSpPr>
          <p:cNvPr id="70" name="Google Shape;70;p14"/>
          <p:cNvSpPr txBox="1">
            <a:spLocks noGrp="1"/>
          </p:cNvSpPr>
          <p:nvPr>
            <p:ph type="body" idx="1"/>
          </p:nvPr>
        </p:nvSpPr>
        <p:spPr>
          <a:xfrm>
            <a:off x="387900" y="1489824"/>
            <a:ext cx="8368200" cy="3078900"/>
          </a:xfrm>
          <a:prstGeom prst="rect">
            <a:avLst/>
          </a:prstGeom>
        </p:spPr>
        <p:txBody>
          <a:bodyPr spcFirstLastPara="1" wrap="square" lIns="91425" tIns="91425" rIns="91425" bIns="91425" anchor="t" anchorCtr="0">
            <a:noAutofit/>
          </a:bodyPr>
          <a:lstStyle/>
          <a:p>
            <a:pPr marL="0" lvl="0" indent="0" algn="l" rtl="0">
              <a:lnSpc>
                <a:spcPct val="95000"/>
              </a:lnSpc>
              <a:spcBef>
                <a:spcPts val="1400"/>
              </a:spcBef>
              <a:spcAft>
                <a:spcPts val="0"/>
              </a:spcAft>
              <a:buNone/>
            </a:pPr>
            <a:r>
              <a:rPr lang="it" sz="1400" b="1">
                <a:solidFill>
                  <a:schemeClr val="accent2"/>
                </a:solidFill>
                <a:latin typeface="Arial"/>
                <a:ea typeface="Arial"/>
                <a:cs typeface="Arial"/>
                <a:sym typeface="Arial"/>
              </a:rPr>
              <a:t>1938-1939: Il preludio e le leggi razziali</a:t>
            </a:r>
            <a:endParaRPr sz="1400" b="1">
              <a:solidFill>
                <a:schemeClr val="accent2"/>
              </a:solidFill>
              <a:latin typeface="Arial"/>
              <a:ea typeface="Arial"/>
              <a:cs typeface="Arial"/>
              <a:sym typeface="Arial"/>
            </a:endParaRPr>
          </a:p>
          <a:p>
            <a:pPr marL="0" lvl="0" indent="0" algn="l" rtl="0">
              <a:lnSpc>
                <a:spcPct val="95000"/>
              </a:lnSpc>
              <a:spcBef>
                <a:spcPts val="1200"/>
              </a:spcBef>
              <a:spcAft>
                <a:spcPts val="0"/>
              </a:spcAft>
              <a:buNone/>
            </a:pPr>
            <a:r>
              <a:rPr lang="it" sz="1200">
                <a:latin typeface="Arial"/>
                <a:ea typeface="Arial"/>
                <a:cs typeface="Arial"/>
                <a:sym typeface="Arial"/>
              </a:rPr>
              <a:t>In questi anni l'Italia di Mussolini stringe definitivamente i nodi con la Germania nazista.</a:t>
            </a:r>
            <a:endParaRPr sz="1200">
              <a:latin typeface="Arial"/>
              <a:ea typeface="Arial"/>
              <a:cs typeface="Arial"/>
              <a:sym typeface="Arial"/>
            </a:endParaRPr>
          </a:p>
          <a:p>
            <a:pPr marL="457200" lvl="0" indent="-304800" algn="l" rtl="0">
              <a:lnSpc>
                <a:spcPct val="95000"/>
              </a:lnSpc>
              <a:spcBef>
                <a:spcPts val="1200"/>
              </a:spcBef>
              <a:spcAft>
                <a:spcPts val="0"/>
              </a:spcAft>
              <a:buClr>
                <a:schemeClr val="dk1"/>
              </a:buClr>
              <a:buSzPts val="1200"/>
              <a:buFont typeface="Arial"/>
              <a:buChar char="●"/>
            </a:pPr>
            <a:r>
              <a:rPr lang="it" sz="1200" b="1">
                <a:solidFill>
                  <a:schemeClr val="accent2"/>
                </a:solidFill>
                <a:latin typeface="Arial"/>
                <a:ea typeface="Arial"/>
                <a:cs typeface="Arial"/>
                <a:sym typeface="Arial"/>
              </a:rPr>
              <a:t>1938:</a:t>
            </a:r>
            <a:r>
              <a:rPr lang="it" sz="1200">
                <a:solidFill>
                  <a:schemeClr val="accent2"/>
                </a:solidFill>
                <a:latin typeface="Arial"/>
                <a:ea typeface="Arial"/>
                <a:cs typeface="Arial"/>
                <a:sym typeface="Arial"/>
              </a:rPr>
              <a:t> </a:t>
            </a:r>
            <a:r>
              <a:rPr lang="it" sz="1200">
                <a:latin typeface="Arial"/>
                <a:ea typeface="Arial"/>
                <a:cs typeface="Arial"/>
                <a:sym typeface="Arial"/>
              </a:rPr>
              <a:t>Vengono promulgate le </a:t>
            </a:r>
            <a:r>
              <a:rPr lang="it" sz="1200" b="1">
                <a:latin typeface="Arial"/>
                <a:ea typeface="Arial"/>
                <a:cs typeface="Arial"/>
                <a:sym typeface="Arial"/>
              </a:rPr>
              <a:t>Leggi Razziali</a:t>
            </a:r>
            <a:r>
              <a:rPr lang="it" sz="1200">
                <a:latin typeface="Arial"/>
                <a:ea typeface="Arial"/>
                <a:cs typeface="Arial"/>
                <a:sym typeface="Arial"/>
              </a:rPr>
              <a:t>, che escludono gli ebrei dalla vita pubblica, dalle scuole e dal lavoro. È il punto di non ritorno morale del regime.</a:t>
            </a:r>
            <a:endParaRPr sz="1200">
              <a:latin typeface="Arial"/>
              <a:ea typeface="Arial"/>
              <a:cs typeface="Arial"/>
              <a:sym typeface="Arial"/>
            </a:endParaRPr>
          </a:p>
          <a:p>
            <a:pPr marL="457200" lvl="0" indent="-304800" algn="l" rtl="0">
              <a:lnSpc>
                <a:spcPct val="95000"/>
              </a:lnSpc>
              <a:spcBef>
                <a:spcPts val="0"/>
              </a:spcBef>
              <a:spcAft>
                <a:spcPts val="0"/>
              </a:spcAft>
              <a:buClr>
                <a:schemeClr val="dk1"/>
              </a:buClr>
              <a:buSzPts val="1200"/>
              <a:buFont typeface="Arial"/>
              <a:buChar char="●"/>
            </a:pPr>
            <a:r>
              <a:rPr lang="it" sz="1200" b="1">
                <a:solidFill>
                  <a:schemeClr val="accent2"/>
                </a:solidFill>
                <a:latin typeface="Arial"/>
                <a:ea typeface="Arial"/>
                <a:cs typeface="Arial"/>
                <a:sym typeface="Arial"/>
              </a:rPr>
              <a:t>1939:</a:t>
            </a:r>
            <a:r>
              <a:rPr lang="it" sz="1200">
                <a:latin typeface="Arial"/>
                <a:ea typeface="Arial"/>
                <a:cs typeface="Arial"/>
                <a:sym typeface="Arial"/>
              </a:rPr>
              <a:t> Viene firmato il </a:t>
            </a:r>
            <a:r>
              <a:rPr lang="it" sz="1200" b="1">
                <a:latin typeface="Arial"/>
                <a:ea typeface="Arial"/>
                <a:cs typeface="Arial"/>
                <a:sym typeface="Arial"/>
              </a:rPr>
              <a:t>Patto d'Acciaio</a:t>
            </a:r>
            <a:r>
              <a:rPr lang="it" sz="1200">
                <a:latin typeface="Arial"/>
                <a:ea typeface="Arial"/>
                <a:cs typeface="Arial"/>
                <a:sym typeface="Arial"/>
              </a:rPr>
              <a:t>, un'alleanza militare difensiva e offensiva con Hitler. A settembre, la Germania invade la Polonia: inizia la guerra, ma l'Italia inizialmente dichiara la "non belligeranza" perché impreparata.</a:t>
            </a:r>
            <a:endParaRPr sz="1200">
              <a:latin typeface="Arial"/>
              <a:ea typeface="Arial"/>
              <a:cs typeface="Arial"/>
              <a:sym typeface="Arial"/>
            </a:endParaRPr>
          </a:p>
          <a:p>
            <a:pPr marL="0" lvl="0" indent="0" algn="l" rtl="0">
              <a:lnSpc>
                <a:spcPct val="95000"/>
              </a:lnSpc>
              <a:spcBef>
                <a:spcPts val="1400"/>
              </a:spcBef>
              <a:spcAft>
                <a:spcPts val="0"/>
              </a:spcAft>
              <a:buNone/>
            </a:pPr>
            <a:r>
              <a:rPr lang="it" sz="1400" b="1">
                <a:solidFill>
                  <a:schemeClr val="accent2"/>
                </a:solidFill>
                <a:latin typeface="Arial"/>
                <a:ea typeface="Arial"/>
                <a:cs typeface="Arial"/>
                <a:sym typeface="Arial"/>
              </a:rPr>
              <a:t>1940-1942: L'entrata in guerra e l'illusione</a:t>
            </a:r>
            <a:endParaRPr sz="1400" b="1">
              <a:solidFill>
                <a:schemeClr val="accent2"/>
              </a:solidFill>
              <a:latin typeface="Arial"/>
              <a:ea typeface="Arial"/>
              <a:cs typeface="Arial"/>
              <a:sym typeface="Arial"/>
            </a:endParaRPr>
          </a:p>
          <a:p>
            <a:pPr marL="457200" lvl="0" indent="-304800" algn="l" rtl="0">
              <a:lnSpc>
                <a:spcPct val="95000"/>
              </a:lnSpc>
              <a:spcBef>
                <a:spcPts val="1200"/>
              </a:spcBef>
              <a:spcAft>
                <a:spcPts val="0"/>
              </a:spcAft>
              <a:buClr>
                <a:schemeClr val="dk1"/>
              </a:buClr>
              <a:buSzPts val="1200"/>
              <a:buFont typeface="Arial"/>
              <a:buChar char="●"/>
            </a:pPr>
            <a:r>
              <a:rPr lang="it" sz="1200" b="1">
                <a:solidFill>
                  <a:schemeClr val="accent2"/>
                </a:solidFill>
                <a:latin typeface="Arial"/>
                <a:ea typeface="Arial"/>
                <a:cs typeface="Arial"/>
                <a:sym typeface="Arial"/>
              </a:rPr>
              <a:t>10 giugno 1940</a:t>
            </a:r>
            <a:r>
              <a:rPr lang="it" sz="1200" b="1">
                <a:latin typeface="Arial"/>
                <a:ea typeface="Arial"/>
                <a:cs typeface="Arial"/>
                <a:sym typeface="Arial"/>
              </a:rPr>
              <a:t>:</a:t>
            </a:r>
            <a:r>
              <a:rPr lang="it" sz="1200">
                <a:latin typeface="Arial"/>
                <a:ea typeface="Arial"/>
                <a:cs typeface="Arial"/>
                <a:sym typeface="Arial"/>
              </a:rPr>
              <a:t> Mussolini annuncia l'entrata in guerra dell'Italia, convinto che il conflitto sarebbe durato poco ("mi serve qualche migliaio di morti per sedermi al tavolo della pace").</a:t>
            </a:r>
            <a:endParaRPr sz="1200">
              <a:latin typeface="Arial"/>
              <a:ea typeface="Arial"/>
              <a:cs typeface="Arial"/>
              <a:sym typeface="Arial"/>
            </a:endParaRPr>
          </a:p>
          <a:p>
            <a:pPr marL="457200" lvl="0" indent="-304800" algn="l" rtl="0">
              <a:lnSpc>
                <a:spcPct val="95000"/>
              </a:lnSpc>
              <a:spcBef>
                <a:spcPts val="0"/>
              </a:spcBef>
              <a:spcAft>
                <a:spcPts val="0"/>
              </a:spcAft>
              <a:buClr>
                <a:schemeClr val="dk1"/>
              </a:buClr>
              <a:buSzPts val="1200"/>
              <a:buFont typeface="Arial"/>
              <a:buChar char="●"/>
            </a:pPr>
            <a:r>
              <a:rPr lang="it" sz="1200" b="1">
                <a:latin typeface="Arial"/>
                <a:ea typeface="Arial"/>
                <a:cs typeface="Arial"/>
                <a:sym typeface="Arial"/>
              </a:rPr>
              <a:t>Le difficoltà:</a:t>
            </a:r>
            <a:r>
              <a:rPr lang="it" sz="1200">
                <a:latin typeface="Arial"/>
                <a:ea typeface="Arial"/>
                <a:cs typeface="Arial"/>
                <a:sym typeface="Arial"/>
              </a:rPr>
              <a:t> L'esercito italiano fatica su tutti i fronti (Grecia, Nord Africa, Russia). La strategia della "guerra parallela" fallisce e l'Italia diventa subordinata alla Germania.</a:t>
            </a:r>
            <a:endParaRPr sz="1200">
              <a:latin typeface="Arial"/>
              <a:ea typeface="Arial"/>
              <a:cs typeface="Arial"/>
              <a:sym typeface="Arial"/>
            </a:endParaRPr>
          </a:p>
          <a:p>
            <a:pPr marL="0" lvl="0" indent="0" algn="l" rtl="0">
              <a:lnSpc>
                <a:spcPct val="95000"/>
              </a:lnSpc>
              <a:spcBef>
                <a:spcPts val="1200"/>
              </a:spcBef>
              <a:spcAft>
                <a:spcPts val="1200"/>
              </a:spcAft>
              <a:buNone/>
            </a:pPr>
            <a:endParaRPr sz="19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sp>
        <p:nvSpPr>
          <p:cNvPr id="75" name="Google Shape;75;p15"/>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it">
                <a:solidFill>
                  <a:schemeClr val="accent2"/>
                </a:solidFill>
              </a:rPr>
              <a:t>CONTINUAZIONE SPIEGAZIONE DEI PERIODI </a:t>
            </a:r>
            <a:endParaRPr>
              <a:solidFill>
                <a:schemeClr val="accent2"/>
              </a:solidFill>
            </a:endParaRPr>
          </a:p>
        </p:txBody>
      </p:sp>
      <p:sp>
        <p:nvSpPr>
          <p:cNvPr id="76" name="Google Shape;76;p15"/>
          <p:cNvSpPr txBox="1">
            <a:spLocks noGrp="1"/>
          </p:cNvSpPr>
          <p:nvPr>
            <p:ph type="body" idx="1"/>
          </p:nvPr>
        </p:nvSpPr>
        <p:spPr>
          <a:xfrm>
            <a:off x="387900" y="1489824"/>
            <a:ext cx="8368200" cy="3078900"/>
          </a:xfrm>
          <a:prstGeom prst="rect">
            <a:avLst/>
          </a:prstGeom>
        </p:spPr>
        <p:txBody>
          <a:bodyPr spcFirstLastPara="1" wrap="square" lIns="91425" tIns="91425" rIns="91425" bIns="91425" anchor="t" anchorCtr="0">
            <a:normAutofit/>
          </a:bodyPr>
          <a:lstStyle/>
          <a:p>
            <a:pPr marL="0" lvl="0" indent="0" algn="l" rtl="0">
              <a:spcBef>
                <a:spcPts val="1400"/>
              </a:spcBef>
              <a:spcAft>
                <a:spcPts val="0"/>
              </a:spcAft>
              <a:buNone/>
            </a:pPr>
            <a:r>
              <a:rPr lang="it" sz="1500" b="1">
                <a:solidFill>
                  <a:schemeClr val="accent2"/>
                </a:solidFill>
                <a:latin typeface="Arial"/>
                <a:ea typeface="Arial"/>
                <a:cs typeface="Arial"/>
                <a:sym typeface="Arial"/>
              </a:rPr>
              <a:t>1943: Il crollo e la svolta</a:t>
            </a:r>
            <a:endParaRPr sz="1500" b="1">
              <a:solidFill>
                <a:schemeClr val="accent2"/>
              </a:solidFill>
              <a:latin typeface="Arial"/>
              <a:ea typeface="Arial"/>
              <a:cs typeface="Arial"/>
              <a:sym typeface="Arial"/>
            </a:endParaRPr>
          </a:p>
          <a:p>
            <a:pPr marL="0" lvl="0" indent="0" algn="l" rtl="0">
              <a:spcBef>
                <a:spcPts val="1200"/>
              </a:spcBef>
              <a:spcAft>
                <a:spcPts val="0"/>
              </a:spcAft>
              <a:buNone/>
            </a:pPr>
            <a:r>
              <a:rPr lang="it" sz="1300">
                <a:latin typeface="Arial"/>
                <a:ea typeface="Arial"/>
                <a:cs typeface="Arial"/>
                <a:sym typeface="Arial"/>
              </a:rPr>
              <a:t>L'anno del collasso definitivo:</a:t>
            </a:r>
            <a:endParaRPr sz="1300">
              <a:latin typeface="Arial"/>
              <a:ea typeface="Arial"/>
              <a:cs typeface="Arial"/>
              <a:sym typeface="Arial"/>
            </a:endParaRPr>
          </a:p>
          <a:p>
            <a:pPr marL="457200" lvl="0" indent="-311150" algn="l" rtl="0">
              <a:spcBef>
                <a:spcPts val="1200"/>
              </a:spcBef>
              <a:spcAft>
                <a:spcPts val="0"/>
              </a:spcAft>
              <a:buClr>
                <a:schemeClr val="dk1"/>
              </a:buClr>
              <a:buSzPts val="1300"/>
              <a:buFont typeface="Arial"/>
              <a:buChar char="●"/>
            </a:pPr>
            <a:r>
              <a:rPr lang="it" sz="1300" b="1">
                <a:solidFill>
                  <a:schemeClr val="accent2"/>
                </a:solidFill>
                <a:latin typeface="Arial"/>
                <a:ea typeface="Arial"/>
                <a:cs typeface="Arial"/>
                <a:sym typeface="Arial"/>
              </a:rPr>
              <a:t>Luglio 1943</a:t>
            </a:r>
            <a:r>
              <a:rPr lang="it" sz="1300" b="1">
                <a:latin typeface="Arial"/>
                <a:ea typeface="Arial"/>
                <a:cs typeface="Arial"/>
                <a:sym typeface="Arial"/>
              </a:rPr>
              <a:t>:</a:t>
            </a:r>
            <a:r>
              <a:rPr lang="it" sz="1300">
                <a:latin typeface="Arial"/>
                <a:ea typeface="Arial"/>
                <a:cs typeface="Arial"/>
                <a:sym typeface="Arial"/>
              </a:rPr>
              <a:t> Gli Alleati sbarcano in </a:t>
            </a:r>
            <a:r>
              <a:rPr lang="it" sz="1300" b="1">
                <a:latin typeface="Arial"/>
                <a:ea typeface="Arial"/>
                <a:cs typeface="Arial"/>
                <a:sym typeface="Arial"/>
              </a:rPr>
              <a:t>Sicilia</a:t>
            </a:r>
            <a:r>
              <a:rPr lang="it" sz="1300">
                <a:latin typeface="Arial"/>
                <a:ea typeface="Arial"/>
                <a:cs typeface="Arial"/>
                <a:sym typeface="Arial"/>
              </a:rPr>
              <a:t>. Il consenso verso Mussolini svanisce a causa della fame e dei bombardamenti.</a:t>
            </a:r>
            <a:endParaRPr sz="1300">
              <a:latin typeface="Arial"/>
              <a:ea typeface="Arial"/>
              <a:cs typeface="Arial"/>
              <a:sym typeface="Arial"/>
            </a:endParaRPr>
          </a:p>
          <a:p>
            <a:pPr marL="457200" lvl="0" indent="-311150" algn="l" rtl="0">
              <a:spcBef>
                <a:spcPts val="0"/>
              </a:spcBef>
              <a:spcAft>
                <a:spcPts val="0"/>
              </a:spcAft>
              <a:buClr>
                <a:schemeClr val="dk1"/>
              </a:buClr>
              <a:buSzPts val="1300"/>
              <a:buFont typeface="Arial"/>
              <a:buChar char="●"/>
            </a:pPr>
            <a:r>
              <a:rPr lang="it" sz="1300" b="1">
                <a:solidFill>
                  <a:schemeClr val="accent2"/>
                </a:solidFill>
                <a:latin typeface="Arial"/>
                <a:ea typeface="Arial"/>
                <a:cs typeface="Arial"/>
                <a:sym typeface="Arial"/>
              </a:rPr>
              <a:t>25 luglio 1943</a:t>
            </a:r>
            <a:r>
              <a:rPr lang="it" sz="1300" b="1">
                <a:latin typeface="Arial"/>
                <a:ea typeface="Arial"/>
                <a:cs typeface="Arial"/>
                <a:sym typeface="Arial"/>
              </a:rPr>
              <a:t>:</a:t>
            </a:r>
            <a:r>
              <a:rPr lang="it" sz="1300">
                <a:latin typeface="Arial"/>
                <a:ea typeface="Arial"/>
                <a:cs typeface="Arial"/>
                <a:sym typeface="Arial"/>
              </a:rPr>
              <a:t> Il Gran Consiglio del Fascismo sfiducia Mussolini; il Re lo fa arrestare e nomina il generale </a:t>
            </a:r>
            <a:r>
              <a:rPr lang="it" sz="1300" b="1">
                <a:latin typeface="Arial"/>
                <a:ea typeface="Arial"/>
                <a:cs typeface="Arial"/>
                <a:sym typeface="Arial"/>
              </a:rPr>
              <a:t>Badoglio</a:t>
            </a:r>
            <a:r>
              <a:rPr lang="it" sz="1300">
                <a:latin typeface="Arial"/>
                <a:ea typeface="Arial"/>
                <a:cs typeface="Arial"/>
                <a:sym typeface="Arial"/>
              </a:rPr>
              <a:t> a capo del governo.</a:t>
            </a:r>
            <a:endParaRPr sz="1300">
              <a:latin typeface="Arial"/>
              <a:ea typeface="Arial"/>
              <a:cs typeface="Arial"/>
              <a:sym typeface="Arial"/>
            </a:endParaRPr>
          </a:p>
          <a:p>
            <a:pPr marL="457200" lvl="0" indent="-311150" algn="l" rtl="0">
              <a:spcBef>
                <a:spcPts val="0"/>
              </a:spcBef>
              <a:spcAft>
                <a:spcPts val="0"/>
              </a:spcAft>
              <a:buClr>
                <a:schemeClr val="dk1"/>
              </a:buClr>
              <a:buSzPts val="1300"/>
              <a:buFont typeface="Arial"/>
              <a:buChar char="●"/>
            </a:pPr>
            <a:r>
              <a:rPr lang="it" sz="1300" b="1">
                <a:solidFill>
                  <a:schemeClr val="accent2"/>
                </a:solidFill>
                <a:latin typeface="Arial"/>
                <a:ea typeface="Arial"/>
                <a:cs typeface="Arial"/>
                <a:sym typeface="Arial"/>
              </a:rPr>
              <a:t>8 settembre 1943</a:t>
            </a:r>
            <a:r>
              <a:rPr lang="it" sz="1300" b="1">
                <a:latin typeface="Arial"/>
                <a:ea typeface="Arial"/>
                <a:cs typeface="Arial"/>
                <a:sym typeface="Arial"/>
              </a:rPr>
              <a:t>:</a:t>
            </a:r>
            <a:r>
              <a:rPr lang="it" sz="1300">
                <a:latin typeface="Arial"/>
                <a:ea typeface="Arial"/>
                <a:cs typeface="Arial"/>
                <a:sym typeface="Arial"/>
              </a:rPr>
              <a:t> Viene reso noto l'</a:t>
            </a:r>
            <a:r>
              <a:rPr lang="it" sz="1300" b="1">
                <a:latin typeface="Arial"/>
                <a:ea typeface="Arial"/>
                <a:cs typeface="Arial"/>
                <a:sym typeface="Arial"/>
              </a:rPr>
              <a:t>armistizio</a:t>
            </a:r>
            <a:r>
              <a:rPr lang="it" sz="1300">
                <a:latin typeface="Arial"/>
                <a:ea typeface="Arial"/>
                <a:cs typeface="Arial"/>
                <a:sym typeface="Arial"/>
              </a:rPr>
              <a:t> con gli Alleati. Il Re e il governo fuggono a Brindisi, lasciando l'esercito senza ordini. L'Italia si spacca in due: il Sud liberato e il Nord occupato dai tedeschi, dove Mussolini fonderà la Repubblica di Salò.</a:t>
            </a:r>
            <a:endParaRPr sz="1300">
              <a:latin typeface="Arial"/>
              <a:ea typeface="Arial"/>
              <a:cs typeface="Arial"/>
              <a:sym typeface="Arial"/>
            </a:endParaRPr>
          </a:p>
          <a:p>
            <a:pPr marL="0" lvl="0" indent="0" algn="l" rtl="0">
              <a:spcBef>
                <a:spcPts val="1200"/>
              </a:spcBef>
              <a:spcAft>
                <a:spcPts val="1200"/>
              </a:spcAft>
              <a:buNone/>
            </a:pPr>
            <a:endParaRPr sz="20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Google Shape;81;p16"/>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it">
                <a:solidFill>
                  <a:schemeClr val="accent2"/>
                </a:solidFill>
              </a:rPr>
              <a:t>CHI ERA ELENA DI PORTO</a:t>
            </a:r>
            <a:endParaRPr>
              <a:solidFill>
                <a:schemeClr val="accent2"/>
              </a:solidFill>
            </a:endParaRPr>
          </a:p>
        </p:txBody>
      </p:sp>
      <p:sp>
        <p:nvSpPr>
          <p:cNvPr id="82" name="Google Shape;82;p16"/>
          <p:cNvSpPr txBox="1">
            <a:spLocks noGrp="1"/>
          </p:cNvSpPr>
          <p:nvPr>
            <p:ph type="body" idx="1"/>
          </p:nvPr>
        </p:nvSpPr>
        <p:spPr>
          <a:xfrm>
            <a:off x="387900" y="1489824"/>
            <a:ext cx="8368200" cy="3078900"/>
          </a:xfrm>
          <a:prstGeom prst="rect">
            <a:avLst/>
          </a:prstGeom>
        </p:spPr>
        <p:txBody>
          <a:bodyPr spcFirstLastPara="1" wrap="square" lIns="91425" tIns="91425" rIns="91425" bIns="91425" anchor="t" anchorCtr="0">
            <a:noAutofit/>
          </a:bodyPr>
          <a:lstStyle/>
          <a:p>
            <a:pPr marL="0" lvl="0" indent="0" algn="l" rtl="0">
              <a:lnSpc>
                <a:spcPct val="95000"/>
              </a:lnSpc>
              <a:spcBef>
                <a:spcPts val="1200"/>
              </a:spcBef>
              <a:spcAft>
                <a:spcPts val="0"/>
              </a:spcAft>
              <a:buNone/>
            </a:pPr>
            <a:r>
              <a:rPr lang="it" sz="1200">
                <a:latin typeface="Arial"/>
                <a:ea typeface="Arial"/>
                <a:cs typeface="Arial"/>
                <a:sym typeface="Arial"/>
              </a:rPr>
              <a:t>Nata nel 1912 nel ghetto di Roma, Elena era una donna dal carattere forte e anticonformista. Soprannominata la </a:t>
            </a:r>
            <a:r>
              <a:rPr lang="it" sz="1200" b="1">
                <a:solidFill>
                  <a:schemeClr val="accent2"/>
                </a:solidFill>
                <a:latin typeface="Arial"/>
                <a:ea typeface="Arial"/>
                <a:cs typeface="Arial"/>
                <a:sym typeface="Arial"/>
              </a:rPr>
              <a:t>"matta del ghetto"</a:t>
            </a:r>
            <a:r>
              <a:rPr lang="it" sz="1200">
                <a:solidFill>
                  <a:schemeClr val="accent2"/>
                </a:solidFill>
                <a:latin typeface="Arial"/>
                <a:ea typeface="Arial"/>
                <a:cs typeface="Arial"/>
                <a:sym typeface="Arial"/>
              </a:rPr>
              <a:t> </a:t>
            </a:r>
            <a:r>
              <a:rPr lang="it" sz="1200">
                <a:latin typeface="Arial"/>
                <a:ea typeface="Arial"/>
                <a:cs typeface="Arial"/>
                <a:sym typeface="Arial"/>
              </a:rPr>
              <a:t>(spesso ingiustamente considerata tale solo perché non si piegava alle regole), era una venditrice ambulante che non aveva paura di sfidare l'autorità, inclusi i fascisti e le leggi dell'epoca.</a:t>
            </a:r>
            <a:endParaRPr sz="1200">
              <a:latin typeface="Arial"/>
              <a:ea typeface="Arial"/>
              <a:cs typeface="Arial"/>
              <a:sym typeface="Arial"/>
            </a:endParaRPr>
          </a:p>
          <a:p>
            <a:pPr marL="0" lvl="0" indent="0" algn="l" rtl="0">
              <a:lnSpc>
                <a:spcPct val="95000"/>
              </a:lnSpc>
              <a:spcBef>
                <a:spcPts val="1400"/>
              </a:spcBef>
              <a:spcAft>
                <a:spcPts val="0"/>
              </a:spcAft>
              <a:buNone/>
            </a:pPr>
            <a:r>
              <a:rPr lang="it" sz="1400" b="1">
                <a:solidFill>
                  <a:schemeClr val="accent2"/>
                </a:solidFill>
                <a:latin typeface="Arial"/>
                <a:ea typeface="Arial"/>
                <a:cs typeface="Arial"/>
                <a:sym typeface="Arial"/>
              </a:rPr>
              <a:t>Cosa ha fatto</a:t>
            </a:r>
            <a:endParaRPr sz="1400" b="1">
              <a:solidFill>
                <a:schemeClr val="accent2"/>
              </a:solidFill>
              <a:latin typeface="Arial"/>
              <a:ea typeface="Arial"/>
              <a:cs typeface="Arial"/>
              <a:sym typeface="Arial"/>
            </a:endParaRPr>
          </a:p>
          <a:p>
            <a:pPr marL="457200" lvl="0" indent="-304800" algn="l" rtl="0">
              <a:lnSpc>
                <a:spcPct val="95000"/>
              </a:lnSpc>
              <a:spcBef>
                <a:spcPts val="1200"/>
              </a:spcBef>
              <a:spcAft>
                <a:spcPts val="0"/>
              </a:spcAft>
              <a:buClr>
                <a:schemeClr val="dk1"/>
              </a:buClr>
              <a:buSzPts val="1200"/>
              <a:buFont typeface="Arial"/>
              <a:buChar char="●"/>
            </a:pPr>
            <a:r>
              <a:rPr lang="it" sz="1200" b="1">
                <a:solidFill>
                  <a:schemeClr val="accent2"/>
                </a:solidFill>
                <a:latin typeface="Arial"/>
                <a:ea typeface="Arial"/>
                <a:cs typeface="Arial"/>
                <a:sym typeface="Arial"/>
              </a:rPr>
              <a:t>La sfida al regime:</a:t>
            </a:r>
            <a:r>
              <a:rPr lang="it" sz="1200">
                <a:solidFill>
                  <a:schemeClr val="accent2"/>
                </a:solidFill>
                <a:latin typeface="Arial"/>
                <a:ea typeface="Arial"/>
                <a:cs typeface="Arial"/>
                <a:sym typeface="Arial"/>
              </a:rPr>
              <a:t> </a:t>
            </a:r>
            <a:r>
              <a:rPr lang="it" sz="1200">
                <a:latin typeface="Arial"/>
                <a:ea typeface="Arial"/>
                <a:cs typeface="Arial"/>
                <a:sym typeface="Arial"/>
              </a:rPr>
              <a:t>Elena era nota per le sue plateali proteste contro il fascismo. Fu arrestata diverse volte per aver gridato frasi contro Mussolini e per aver partecipato a risse contro i camicie nere.</a:t>
            </a:r>
            <a:endParaRPr sz="1200">
              <a:latin typeface="Arial"/>
              <a:ea typeface="Arial"/>
              <a:cs typeface="Arial"/>
              <a:sym typeface="Arial"/>
            </a:endParaRPr>
          </a:p>
          <a:p>
            <a:pPr marL="457200" lvl="0" indent="-304800" algn="l" rtl="0">
              <a:lnSpc>
                <a:spcPct val="95000"/>
              </a:lnSpc>
              <a:spcBef>
                <a:spcPts val="0"/>
              </a:spcBef>
              <a:spcAft>
                <a:spcPts val="0"/>
              </a:spcAft>
              <a:buClr>
                <a:schemeClr val="dk1"/>
              </a:buClr>
              <a:buSzPts val="1200"/>
              <a:buFont typeface="Arial"/>
              <a:buChar char="●"/>
            </a:pPr>
            <a:r>
              <a:rPr lang="it" sz="1200" b="1">
                <a:solidFill>
                  <a:schemeClr val="accent2"/>
                </a:solidFill>
                <a:latin typeface="Arial"/>
                <a:ea typeface="Arial"/>
                <a:cs typeface="Arial"/>
                <a:sym typeface="Arial"/>
              </a:rPr>
              <a:t>L'avvertimento del 1943</a:t>
            </a:r>
            <a:r>
              <a:rPr lang="it" sz="1200" b="1">
                <a:latin typeface="Arial"/>
                <a:ea typeface="Arial"/>
                <a:cs typeface="Arial"/>
                <a:sym typeface="Arial"/>
              </a:rPr>
              <a:t>:</a:t>
            </a:r>
            <a:r>
              <a:rPr lang="it" sz="1200">
                <a:latin typeface="Arial"/>
                <a:ea typeface="Arial"/>
                <a:cs typeface="Arial"/>
                <a:sym typeface="Arial"/>
              </a:rPr>
              <a:t> Il 15 ottobre 1943, il giorno prima del rastrellamento del ghetto di Roma, Elena venne a conoscenza dell'imminente operazione nazista. Corse per tutto il quartiere cercando di avvertire le famiglie e spronandole a scappare.</a:t>
            </a:r>
            <a:endParaRPr sz="1200">
              <a:latin typeface="Arial"/>
              <a:ea typeface="Arial"/>
              <a:cs typeface="Arial"/>
              <a:sym typeface="Arial"/>
            </a:endParaRPr>
          </a:p>
          <a:p>
            <a:pPr marL="457200" lvl="0" indent="-304800" algn="l" rtl="0">
              <a:lnSpc>
                <a:spcPct val="95000"/>
              </a:lnSpc>
              <a:spcBef>
                <a:spcPts val="0"/>
              </a:spcBef>
              <a:spcAft>
                <a:spcPts val="0"/>
              </a:spcAft>
              <a:buClr>
                <a:schemeClr val="dk1"/>
              </a:buClr>
              <a:buSzPts val="1200"/>
              <a:buFont typeface="Arial"/>
              <a:buChar char="●"/>
            </a:pPr>
            <a:r>
              <a:rPr lang="it" sz="1200" b="1">
                <a:solidFill>
                  <a:schemeClr val="accent2"/>
                </a:solidFill>
                <a:latin typeface="Arial"/>
                <a:ea typeface="Arial"/>
                <a:cs typeface="Arial"/>
                <a:sym typeface="Arial"/>
              </a:rPr>
              <a:t>L'eroismo inascoltato:</a:t>
            </a:r>
            <a:r>
              <a:rPr lang="it" sz="1200">
                <a:latin typeface="Arial"/>
                <a:ea typeface="Arial"/>
                <a:cs typeface="Arial"/>
                <a:sym typeface="Arial"/>
              </a:rPr>
              <a:t> Purtroppo, molti non le credettero, pensando che le sue fossero solo grida folli o esagerazioni.</a:t>
            </a:r>
            <a:endParaRPr sz="1200">
              <a:latin typeface="Arial"/>
              <a:ea typeface="Arial"/>
              <a:cs typeface="Arial"/>
              <a:sym typeface="Arial"/>
            </a:endParaRPr>
          </a:p>
          <a:p>
            <a:pPr marL="457200" lvl="0" indent="-304800" algn="l" rtl="0">
              <a:lnSpc>
                <a:spcPct val="95000"/>
              </a:lnSpc>
              <a:spcBef>
                <a:spcPts val="0"/>
              </a:spcBef>
              <a:spcAft>
                <a:spcPts val="0"/>
              </a:spcAft>
              <a:buClr>
                <a:schemeClr val="dk1"/>
              </a:buClr>
              <a:buSzPts val="1200"/>
              <a:buFont typeface="Arial"/>
              <a:buChar char="●"/>
            </a:pPr>
            <a:r>
              <a:rPr lang="it" sz="1200" b="1">
                <a:solidFill>
                  <a:schemeClr val="accent2"/>
                </a:solidFill>
                <a:latin typeface="Arial"/>
                <a:ea typeface="Arial"/>
                <a:cs typeface="Arial"/>
                <a:sym typeface="Arial"/>
              </a:rPr>
              <a:t>Il sacrificio:</a:t>
            </a:r>
            <a:r>
              <a:rPr lang="it" sz="1200">
                <a:latin typeface="Arial"/>
                <a:ea typeface="Arial"/>
                <a:cs typeface="Arial"/>
                <a:sym typeface="Arial"/>
              </a:rPr>
              <a:t> Nonostante avesse la possibilità di mettersi in salvo, Elena scelse di non abbandonare la sua gente. Durante il rastrellamento del 16 ottobre, si scagliò contro i soldati tedeschi e salì volontariamente su uno dei camion per restare vicina ai suoi familiari e alla sua comunità.</a:t>
            </a:r>
            <a:endParaRPr sz="1200">
              <a:latin typeface="Arial"/>
              <a:ea typeface="Arial"/>
              <a:cs typeface="Arial"/>
              <a:sym typeface="Arial"/>
            </a:endParaRPr>
          </a:p>
          <a:p>
            <a:pPr marL="0" lvl="0" indent="0" algn="l" rtl="0">
              <a:lnSpc>
                <a:spcPct val="95000"/>
              </a:lnSpc>
              <a:spcBef>
                <a:spcPts val="1200"/>
              </a:spcBef>
              <a:spcAft>
                <a:spcPts val="1200"/>
              </a:spcAft>
              <a:buNone/>
            </a:pPr>
            <a:endParaRPr sz="19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17"/>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it">
                <a:solidFill>
                  <a:schemeClr val="accent2"/>
                </a:solidFill>
              </a:rPr>
              <a:t>DONNA FUORI DAGLI SCHEMI </a:t>
            </a:r>
            <a:endParaRPr>
              <a:solidFill>
                <a:schemeClr val="accent2"/>
              </a:solidFill>
            </a:endParaRPr>
          </a:p>
        </p:txBody>
      </p:sp>
      <p:sp>
        <p:nvSpPr>
          <p:cNvPr id="88" name="Google Shape;88;p17"/>
          <p:cNvSpPr txBox="1">
            <a:spLocks noGrp="1"/>
          </p:cNvSpPr>
          <p:nvPr>
            <p:ph type="body" idx="1"/>
          </p:nvPr>
        </p:nvSpPr>
        <p:spPr>
          <a:xfrm>
            <a:off x="387900" y="1489824"/>
            <a:ext cx="8368200" cy="30789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it"/>
              <a:t>Una donna fuori dagli schemi è quella che non si fa mettere in un angolo dalla società. Non segue le regole solo perché sono scritte, anzi, si prende il lusso di infrangerle. Non ha paura di essere diversa, anzi, è proprio quella diversità che la rende unica. Se tutti vanno a sinistra, lei prende la strada a destra, senza chiedere permesso. Non le interessa essere giudicata o accettata da chi cerca di incasellare tutto. Vive secondo le sue regole, senza farsi influenzare dai pregiudizi. Non è la persona che ti aspetteresti, ed è proprio questo a renderla speciale. La sua forza è proprio nell’essere se stessa, senza maschere o compromessi, e questa libertà è il suo vero potere.</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18"/>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it">
                <a:solidFill>
                  <a:schemeClr val="accent2"/>
                </a:solidFill>
              </a:rPr>
              <a:t>L’etichetta di “matta”</a:t>
            </a:r>
            <a:endParaRPr>
              <a:solidFill>
                <a:schemeClr val="accent2"/>
              </a:solidFill>
            </a:endParaRPr>
          </a:p>
        </p:txBody>
      </p:sp>
      <p:sp>
        <p:nvSpPr>
          <p:cNvPr id="94" name="Google Shape;94;p18"/>
          <p:cNvSpPr txBox="1">
            <a:spLocks noGrp="1"/>
          </p:cNvSpPr>
          <p:nvPr>
            <p:ph type="body" idx="1"/>
          </p:nvPr>
        </p:nvSpPr>
        <p:spPr>
          <a:xfrm>
            <a:off x="387900" y="1489824"/>
            <a:ext cx="8368200" cy="3078900"/>
          </a:xfrm>
          <a:prstGeom prst="rect">
            <a:avLst/>
          </a:prstGeom>
        </p:spPr>
        <p:txBody>
          <a:bodyPr spcFirstLastPara="1" wrap="square" lIns="91425" tIns="91425" rIns="91425" bIns="91425" anchor="t" anchorCtr="0">
            <a:normAutofit lnSpcReduction="10000"/>
          </a:bodyPr>
          <a:lstStyle/>
          <a:p>
            <a:pPr marL="0" lvl="0" indent="0" algn="l" rtl="0">
              <a:spcBef>
                <a:spcPts val="0"/>
              </a:spcBef>
              <a:spcAft>
                <a:spcPts val="1200"/>
              </a:spcAft>
              <a:buNone/>
            </a:pPr>
            <a:r>
              <a:rPr lang="it"/>
              <a:t>Elena di Porto, quella che tutti chiamano "matta", in realtà è solo una che non ha mai seguito le regole. Si è sempre fatta un po' gli affari suoi e ha fatto quello che le pareva, senza mai curarsi del giudizio degli altri. La società voleva etichettarla come fuori di testa solo perché non si adattava ai soliti schemi, ma in realtà era solo una che viveva a modo suo, senza compromessi. Quella "follia" era solo il suo modo di dire che non voleva omologarsi, che era troppo vera per mettersi in un box. La chiamavano matta perché non la capivano, ma alla fine è stata proprio quella sua follia a renderla unica. Senza paura di essere diversa, ha vissuto come voleva, e alla fine la gente si è accorta che essere "fuori di testa" a volte è solo il modo migliore per essere liberi.</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19"/>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it">
                <a:solidFill>
                  <a:schemeClr val="accent2"/>
                </a:solidFill>
              </a:rPr>
              <a:t>Parità di genere</a:t>
            </a:r>
            <a:endParaRPr>
              <a:solidFill>
                <a:schemeClr val="accent2"/>
              </a:solidFill>
            </a:endParaRPr>
          </a:p>
        </p:txBody>
      </p:sp>
      <p:sp>
        <p:nvSpPr>
          <p:cNvPr id="100" name="Google Shape;100;p19"/>
          <p:cNvSpPr txBox="1">
            <a:spLocks noGrp="1"/>
          </p:cNvSpPr>
          <p:nvPr>
            <p:ph type="body" idx="1"/>
          </p:nvPr>
        </p:nvSpPr>
        <p:spPr>
          <a:xfrm>
            <a:off x="387900" y="1489824"/>
            <a:ext cx="8368200" cy="3078900"/>
          </a:xfrm>
          <a:prstGeom prst="rect">
            <a:avLst/>
          </a:prstGeom>
        </p:spPr>
        <p:txBody>
          <a:bodyPr spcFirstLastPara="1" wrap="square" lIns="91425" tIns="91425" rIns="91425" bIns="91425" anchor="t" anchorCtr="0">
            <a:normAutofit fontScale="92500"/>
          </a:bodyPr>
          <a:lstStyle/>
          <a:p>
            <a:pPr marL="0" lvl="0" indent="0" algn="l" rtl="0">
              <a:spcBef>
                <a:spcPts val="1200"/>
              </a:spcBef>
              <a:spcAft>
                <a:spcPts val="0"/>
              </a:spcAft>
              <a:buNone/>
            </a:pPr>
            <a:r>
              <a:rPr lang="it"/>
              <a:t>Nel mondo ebraico, la parità di genere cambia a seconda della corrente. Nell’ebraismo ortodosso, le donne hanno ruoli tradizionali, tipo non possono diventare rabbine o partecipare alle preghiere pubbliche. Nei movimenti riformati e conservatori, invece, le donne possono fare tutto: leggere la Torah, diventare rabbine, ecc.</a:t>
            </a:r>
            <a:endParaRPr/>
          </a:p>
          <a:p>
            <a:pPr marL="0" lvl="0" indent="0" algn="l" rtl="0">
              <a:spcBef>
                <a:spcPts val="1200"/>
              </a:spcBef>
              <a:spcAft>
                <a:spcPts val="0"/>
              </a:spcAft>
              <a:buNone/>
            </a:pPr>
            <a:r>
              <a:rPr lang="it"/>
              <a:t>In Israele le donne sono più libere, ma ci sono ancora problemi, soprattutto con le leggi religiose, come nel divorzio. Però, nella Torah ci sono donne forti come Miriam e Ester, che dimostrano che anche l’ebraismo può evolversi verso la parità.</a:t>
            </a:r>
            <a:endParaRPr/>
          </a:p>
          <a:p>
            <a:pPr marL="0" lvl="0" indent="0" algn="l" rtl="0">
              <a:spcBef>
                <a:spcPts val="1200"/>
              </a:spcBef>
              <a:spcAft>
                <a:spcPts val="1200"/>
              </a:spcAft>
              <a:buNone/>
            </a:pP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20"/>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it">
                <a:solidFill>
                  <a:schemeClr val="accent2"/>
                </a:solidFill>
              </a:rPr>
              <a:t>Elena come esempio</a:t>
            </a:r>
            <a:endParaRPr>
              <a:solidFill>
                <a:schemeClr val="accent2"/>
              </a:solidFill>
            </a:endParaRPr>
          </a:p>
        </p:txBody>
      </p:sp>
      <p:sp>
        <p:nvSpPr>
          <p:cNvPr id="106" name="Google Shape;106;p20"/>
          <p:cNvSpPr txBox="1">
            <a:spLocks noGrp="1"/>
          </p:cNvSpPr>
          <p:nvPr>
            <p:ph type="body" idx="1"/>
          </p:nvPr>
        </p:nvSpPr>
        <p:spPr>
          <a:xfrm>
            <a:off x="387900" y="1489824"/>
            <a:ext cx="8368200" cy="30789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it"/>
              <a:t>Elena, come esempio di donna fuori dagli schemi, può essere vista come una sorta di figura "ribelle" nella tradizione ebraica, un po' come le donne forti della Torah. Se pensiamo a figure come Miriam o Debora, che hanno sfidato le aspettative e hanno avuto un ruolo attivo nella comunità, anche Elena rifiuta gli stereotipi e le etichette. In un mondo ebraico tradizionale, dove spesso i ruoli sono separati, lei rappresenta quella voglia di andare oltre i confini e di essere se stessa, proprio come queste figure bibliche che non avevano paura di sfidare le convenzioni.</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21"/>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it">
                <a:solidFill>
                  <a:schemeClr val="accent2"/>
                </a:solidFill>
              </a:rPr>
              <a:t>Ieri e oggi</a:t>
            </a:r>
            <a:endParaRPr>
              <a:solidFill>
                <a:schemeClr val="accent2"/>
              </a:solidFill>
            </a:endParaRPr>
          </a:p>
        </p:txBody>
      </p:sp>
      <p:sp>
        <p:nvSpPr>
          <p:cNvPr id="112" name="Google Shape;112;p21"/>
          <p:cNvSpPr txBox="1">
            <a:spLocks noGrp="1"/>
          </p:cNvSpPr>
          <p:nvPr>
            <p:ph type="body" idx="1"/>
          </p:nvPr>
        </p:nvSpPr>
        <p:spPr>
          <a:xfrm>
            <a:off x="387900" y="1489824"/>
            <a:ext cx="8368200" cy="30789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it"/>
              <a:t>Prima, le donne nell’ebraismo avevano ruoli limitati, soprattutto nelle comunità ortodosse, dove non potevano leggere la Torah o diventare rabbine. Oggi, nei movimenti riformato e conservatore, le donne hanno più libertà, possono partecipare attivamente e diventare rabbine. Però, in Israele, alcune leggi religiose, come quelle sul divorzio, continuano a limitarle. La parità sta cambiando, ma dipende dalla corrente.</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22"/>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it">
                <a:solidFill>
                  <a:schemeClr val="accent2"/>
                </a:solidFill>
              </a:rPr>
              <a:t>Riflessione personale</a:t>
            </a:r>
            <a:endParaRPr>
              <a:solidFill>
                <a:schemeClr val="accent2"/>
              </a:solidFill>
            </a:endParaRPr>
          </a:p>
        </p:txBody>
      </p:sp>
      <p:sp>
        <p:nvSpPr>
          <p:cNvPr id="118" name="Google Shape;118;p22"/>
          <p:cNvSpPr txBox="1">
            <a:spLocks noGrp="1"/>
          </p:cNvSpPr>
          <p:nvPr>
            <p:ph type="body" idx="1"/>
          </p:nvPr>
        </p:nvSpPr>
        <p:spPr>
          <a:xfrm>
            <a:off x="387900" y="1489824"/>
            <a:ext cx="8368200" cy="30789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it"/>
              <a:t>Elena ci insegna che non bisogna mai aver paura di essere se stessi, anche quando gli altri ti etichettano come diverso. Oggi, più che mai, è importante lottare per la parità di genere perché significa dare a tutti le stesse opportunità, senza che il sesso sia un ostacolo. Quando uomini e donne possono fare le stesse cose, senza limitazioni, si crea una società più giusta e libera. La parità non è solo un diritto, ma un passo verso un mondo in cui ognuno può esprimere il proprio potenziale.</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23"/>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it">
                <a:solidFill>
                  <a:schemeClr val="accent2"/>
                </a:solidFill>
              </a:rPr>
              <a:t>frase significativa</a:t>
            </a:r>
            <a:endParaRPr>
              <a:solidFill>
                <a:schemeClr val="accent2"/>
              </a:solidFill>
            </a:endParaRPr>
          </a:p>
        </p:txBody>
      </p:sp>
      <p:sp>
        <p:nvSpPr>
          <p:cNvPr id="124" name="Google Shape;124;p23"/>
          <p:cNvSpPr txBox="1">
            <a:spLocks noGrp="1"/>
          </p:cNvSpPr>
          <p:nvPr>
            <p:ph type="body" idx="1"/>
          </p:nvPr>
        </p:nvSpPr>
        <p:spPr>
          <a:xfrm>
            <a:off x="387900" y="1489824"/>
            <a:ext cx="8368200" cy="30789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it"/>
              <a:t>una frase che mi ha fatto pensare molto è questa:” Essere uguali non vuol dire essere identici, ma avere la libertà di fare ciò che ci rende davvero noi stessi”. essa mi ha fatto pensare a quanto è bella la libertà, poter vivere la vita in serenità senza che nessuno la comprometta, e questo purtroppo molti di noi non lo hanno capito come ai soldati che hanno deportato gli ebrei.</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24"/>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it">
                <a:solidFill>
                  <a:schemeClr val="accent2"/>
                </a:solidFill>
              </a:rPr>
              <a:t>RIFLESSIONE PERSONALE</a:t>
            </a:r>
            <a:endParaRPr>
              <a:solidFill>
                <a:schemeClr val="accent2"/>
              </a:solidFill>
            </a:endParaRPr>
          </a:p>
        </p:txBody>
      </p:sp>
      <p:sp>
        <p:nvSpPr>
          <p:cNvPr id="130" name="Google Shape;130;p24"/>
          <p:cNvSpPr txBox="1">
            <a:spLocks noGrp="1"/>
          </p:cNvSpPr>
          <p:nvPr>
            <p:ph type="body" idx="1"/>
          </p:nvPr>
        </p:nvSpPr>
        <p:spPr>
          <a:xfrm>
            <a:off x="387900" y="1489824"/>
            <a:ext cx="8368200" cy="30789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it"/>
              <a:t>La mia riflessione personale è che ogni persona uccisa di un'altra religione, poteva essere un povero signore come noi, meriterebbero tutto ciò che noi abbiamo e che le povere persone che sono rimaste in vita hanno dei traumi che non riuscirebbero a dimenticare. il film ha avuto tanti significati e spero che il popolo abbia messo testa per non rivivere ciò che è stato già vissuto </a:t>
            </a:r>
            <a:endParaRPr/>
          </a:p>
        </p:txBody>
      </p:sp>
    </p:spTree>
  </p:cSld>
  <p:clrMapOvr>
    <a:masterClrMapping/>
  </p:clrMapOvr>
</p:sld>
</file>

<file path=ppt/theme/theme1.xml><?xml version="1.0" encoding="utf-8"?>
<a:theme xmlns:a="http://schemas.openxmlformats.org/drawingml/2006/main" name="Marina">
  <a:themeElements>
    <a:clrScheme name="Marina">
      <a:dk1>
        <a:srgbClr val="FFFFFF"/>
      </a:dk1>
      <a:lt1>
        <a:srgbClr val="00517C"/>
      </a:lt1>
      <a:dk2>
        <a:srgbClr val="004065"/>
      </a:dk2>
      <a:lt2>
        <a:srgbClr val="CFD8DC"/>
      </a:lt2>
      <a:accent1>
        <a:srgbClr val="0277BD"/>
      </a:accent1>
      <a:accent2>
        <a:srgbClr val="558B2F"/>
      </a:accent2>
      <a:accent3>
        <a:srgbClr val="009688"/>
      </a:accent3>
      <a:accent4>
        <a:srgbClr val="039BE5"/>
      </a:accent4>
      <a:accent5>
        <a:srgbClr val="8BC34A"/>
      </a:accent5>
      <a:accent6>
        <a:srgbClr val="FFEB38"/>
      </a:accent6>
      <a:hlink>
        <a:srgbClr val="8BC34A"/>
      </a:hlink>
      <a:folHlink>
        <a:srgbClr val="8BC34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1381</Words>
  <Application>Microsoft Office PowerPoint</Application>
  <PresentationFormat>Presentazione su schermo (16:9)</PresentationFormat>
  <Paragraphs>41</Paragraphs>
  <Slides>12</Slides>
  <Notes>12</Notes>
  <HiddenSlides>0</HiddenSlides>
  <MMClips>0</MMClips>
  <ScaleCrop>false</ScaleCrop>
  <HeadingPairs>
    <vt:vector size="6" baseType="variant">
      <vt:variant>
        <vt:lpstr>Caratteri utilizzati</vt:lpstr>
      </vt:variant>
      <vt:variant>
        <vt:i4>3</vt:i4>
      </vt:variant>
      <vt:variant>
        <vt:lpstr>Tema</vt:lpstr>
      </vt:variant>
      <vt:variant>
        <vt:i4>1</vt:i4>
      </vt:variant>
      <vt:variant>
        <vt:lpstr>Titoli diapositive</vt:lpstr>
      </vt:variant>
      <vt:variant>
        <vt:i4>12</vt:i4>
      </vt:variant>
    </vt:vector>
  </HeadingPairs>
  <TitlesOfParts>
    <vt:vector size="16" baseType="lpstr">
      <vt:lpstr>Arial</vt:lpstr>
      <vt:lpstr>Roboto Slab</vt:lpstr>
      <vt:lpstr>Roboto</vt:lpstr>
      <vt:lpstr>Marina</vt:lpstr>
      <vt:lpstr>Elena Di Porto e la parità di genere: una lotta ieri e oggi”</vt:lpstr>
      <vt:lpstr>SPIEGAZIONE DEI PERIODI 1938-1943</vt:lpstr>
      <vt:lpstr>CONTINUAZIONE SPIEGAZIONE DEI PERIODI </vt:lpstr>
      <vt:lpstr>CHI ERA ELENA DI PORTO</vt:lpstr>
      <vt:lpstr>DONNA FUORI DAGLI SCHEMI </vt:lpstr>
      <vt:lpstr>L’etichetta di “matta”</vt:lpstr>
      <vt:lpstr>Parità di genere</vt:lpstr>
      <vt:lpstr>Elena come esempio</vt:lpstr>
      <vt:lpstr>Ieri e oggi</vt:lpstr>
      <vt:lpstr>Riflessione personale</vt:lpstr>
      <vt:lpstr>frase significativa</vt:lpstr>
      <vt:lpstr>RIFLESSIONE PERSONALE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Elena Di Porto e la parità di genere: una lotta ieri e oggi”</dc:title>
  <dc:creator>DocenteL7</dc:creator>
  <cp:lastModifiedBy>Alessandro</cp:lastModifiedBy>
  <cp:revision>1</cp:revision>
  <dcterms:modified xsi:type="dcterms:W3CDTF">2026-07-29T17:21:00Z</dcterms:modified>
</cp:coreProperties>
</file>