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>
        <p:scale>
          <a:sx n="100" d="100"/>
          <a:sy n="100" d="100"/>
        </p:scale>
        <p:origin x="154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842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764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60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317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66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395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51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36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415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387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8CD5-6C1E-4009-B41F-6DF62E31D3BE}" type="datetimeFigureOut">
              <a:rPr lang="en-US" smtClean="0"/>
              <a:pPr/>
              <a:t>1/15/26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097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90298CD5-6C1E-4009-B41F-6DF62E31D3BE}" type="datetimeFigureOut">
              <a:rPr lang="en-US" smtClean="0"/>
              <a:pPr/>
              <a:t>1/15/26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25515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57EB75-0E7B-944C-8A39-B0C301970C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1808" y="3584639"/>
            <a:ext cx="5518066" cy="2268559"/>
          </a:xfrm>
        </p:spPr>
        <p:txBody>
          <a:bodyPr/>
          <a:lstStyle/>
          <a:p>
            <a:pPr algn="ctr"/>
            <a:r>
              <a:rPr lang="it-IT" dirty="0"/>
              <a:t>Io e le regole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4FB6F31-ACD2-CB4C-BF30-F7F531B06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041" y="4138813"/>
            <a:ext cx="5357600" cy="1160213"/>
          </a:xfrm>
        </p:spPr>
        <p:txBody>
          <a:bodyPr/>
          <a:lstStyle/>
          <a:p>
            <a:pPr algn="ctr"/>
            <a:r>
              <a:rPr lang="it-IT" dirty="0" err="1"/>
              <a:t>Power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di Simone Doria e Nicolas Di Maggio</a:t>
            </a:r>
          </a:p>
          <a:p>
            <a:pPr algn="ctr"/>
            <a:r>
              <a:rPr lang="it-IT" dirty="0"/>
              <a:t>1^AMME</a:t>
            </a:r>
          </a:p>
        </p:txBody>
      </p:sp>
    </p:spTree>
    <p:extLst>
      <p:ext uri="{BB962C8B-B14F-4D97-AF65-F5344CB8AC3E}">
        <p14:creationId xmlns:p14="http://schemas.microsoft.com/office/powerpoint/2010/main" val="2842255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2D1D85-FB84-1046-8350-30E7C5953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Cosa sono le regole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F3168F-6F5B-7B41-AC89-7A2C74DF4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/>
              <a:t>Le regole sono norme di comportamento che indicano ciò che è giusto fare e ciò che è sbagliato. Servono a guidare le nostre azioni e mantenere un clima di rispetto tra le persone</a:t>
            </a:r>
            <a:r>
              <a:rPr lang="it-I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81324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1EA6E7-447F-544E-A992-14BD4FAA9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Perchè le regole sono importanti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0D8899-4DE1-8A41-B7F0-0F3276CE0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Le regole sono importanti perché garantiscono la sicurezza, l’ordine e il rispetto reciproco. Senza regole ci sarebbe confusione e sarebbe difficile vivere serenamente insieme agli altri.</a:t>
            </a:r>
          </a:p>
        </p:txBody>
      </p:sp>
    </p:spTree>
    <p:extLst>
      <p:ext uri="{BB962C8B-B14F-4D97-AF65-F5344CB8AC3E}">
        <p14:creationId xmlns:p14="http://schemas.microsoft.com/office/powerpoint/2010/main" val="537898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9EA41D-078B-6E4A-A5DC-7C433A5C6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regole e il rispetto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F1A2D3-6C1A-7E47-9EA9-22E3B8736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3200" dirty="0"/>
              <a:t>Rispettare le regole significa anche rispettare le persone che ci stanno intorno. Il rispetto è fondamentale per avere buoni rapporti e per convivere pacificamente.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148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1D85E0-6EF7-594D-8C40-0C0636C94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regole a scuola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4E856D-FB9F-0B4B-82FE-F44F973D4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A scuola le regole servono per permettere a tutti di studiare in un ambiente tranquillo. Seguire le regole aiuta a rispettare gli insegnanti, i compagni e il materiale scolastico.</a:t>
            </a:r>
          </a:p>
        </p:txBody>
      </p:sp>
    </p:spTree>
    <p:extLst>
      <p:ext uri="{BB962C8B-B14F-4D97-AF65-F5344CB8AC3E}">
        <p14:creationId xmlns:p14="http://schemas.microsoft.com/office/powerpoint/2010/main" val="3100192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C4E504-552C-FE4C-93F8-78F4D24A8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regole in famiglia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48E5B5E-F506-314E-ABDC-C16234DEE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In famiglia le regole aiutano a vivere meglio insieme. Rispettare i genitori, collaborare in casa e seguire gli orari rende l’ambiente familiare più sereno. </a:t>
            </a:r>
          </a:p>
        </p:txBody>
      </p:sp>
    </p:spTree>
    <p:extLst>
      <p:ext uri="{BB962C8B-B14F-4D97-AF65-F5344CB8AC3E}">
        <p14:creationId xmlns:p14="http://schemas.microsoft.com/office/powerpoint/2010/main" val="2801418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8FE9FE-0CD3-1146-91DE-EAD6DCFB0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regole nella società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67D452-11F0-B246-A340-8EBA62630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Nella società le regole servono a garantire i diritti e i doveri di ogni cittadino. Rispettare le leggi e l’ambiente aiuta a costruire una comunità migliore. </a:t>
            </a:r>
          </a:p>
        </p:txBody>
      </p:sp>
    </p:spTree>
    <p:extLst>
      <p:ext uri="{BB962C8B-B14F-4D97-AF65-F5344CB8AC3E}">
        <p14:creationId xmlns:p14="http://schemas.microsoft.com/office/powerpoint/2010/main" val="2141509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47566B-E4E0-534D-BDFB-70C669269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Regole, diritti e responsabilità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25BD20-A791-244A-8B03-24AA21C5EB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Ogni persona ha dei diritti, ma anche delle responsabilità. Le regole esistono proprio per proteggere i diritti di tutti e insegnare il senso di responsabilità.</a:t>
            </a:r>
          </a:p>
        </p:txBody>
      </p:sp>
    </p:spTree>
    <p:extLst>
      <p:ext uri="{BB962C8B-B14F-4D97-AF65-F5344CB8AC3E}">
        <p14:creationId xmlns:p14="http://schemas.microsoft.com/office/powerpoint/2010/main" val="2413665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96E265-D6C0-C147-8D37-A807C7510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6200" y="808056"/>
            <a:ext cx="7953939" cy="1077229"/>
          </a:xfrm>
        </p:spPr>
        <p:txBody>
          <a:bodyPr/>
          <a:lstStyle/>
          <a:p>
            <a:r>
              <a:rPr lang="it-IT" dirty="0"/>
              <a:t>Cosa succede se non si rispettano le regole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9F79D4-74E6-AB41-AF98-6C9E43391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Quando le regole non vengono rispettate possono nascere problemi, litigi, e disordine. Per questo è importante capire che le regole non sono un limite, ma un aiuto.</a:t>
            </a:r>
          </a:p>
        </p:txBody>
      </p:sp>
    </p:spTree>
    <p:extLst>
      <p:ext uri="{BB962C8B-B14F-4D97-AF65-F5344CB8AC3E}">
        <p14:creationId xmlns:p14="http://schemas.microsoft.com/office/powerpoint/2010/main" val="646777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5C64F94-86E3-A74A-9C65-3C995CA97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Conclusione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F37B78-C3AB-364F-8E66-5CC321B1A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Le regole fanno parte della nostra vita e sono fondamentali per vivere bene insieme. Rispettarle significa essere </a:t>
            </a:r>
            <a:r>
              <a:rPr lang="it-IT" sz="3200"/>
              <a:t>responsabili e </a:t>
            </a:r>
            <a:r>
              <a:rPr lang="it-IT" sz="3200" dirty="0"/>
              <a:t>contribuire a una società più giusta.</a:t>
            </a:r>
          </a:p>
        </p:txBody>
      </p:sp>
    </p:spTree>
    <p:extLst>
      <p:ext uri="{BB962C8B-B14F-4D97-AF65-F5344CB8AC3E}">
        <p14:creationId xmlns:p14="http://schemas.microsoft.com/office/powerpoint/2010/main" val="346633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{6DB936AC-710F-C84A-8EBD-9E3608F715E0}tf16401378</Template>
  <TotalTime>54</TotalTime>
  <Words>320</Words>
  <Application>Microsoft Macintosh PowerPoint</Application>
  <PresentationFormat>Widescreen</PresentationFormat>
  <Paragraphs>21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MS Shell Dlg 2</vt:lpstr>
      <vt:lpstr>Wingdings</vt:lpstr>
      <vt:lpstr>Wingdings 3</vt:lpstr>
      <vt:lpstr>Madison</vt:lpstr>
      <vt:lpstr>Io e le regole</vt:lpstr>
      <vt:lpstr>Cosa sono le regole</vt:lpstr>
      <vt:lpstr>Perchè le regole sono importanti</vt:lpstr>
      <vt:lpstr>Le regole e il rispetto</vt:lpstr>
      <vt:lpstr>Le regole a scuola</vt:lpstr>
      <vt:lpstr>Le regole in famiglia</vt:lpstr>
      <vt:lpstr>Le regole nella società</vt:lpstr>
      <vt:lpstr>Regole, diritti e responsabilità</vt:lpstr>
      <vt:lpstr>Cosa succede se non si rispettano le regole</vt:lpstr>
      <vt:lpstr>Conclusione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e le regole</dc:title>
  <dc:creator>Microsoft Office User</dc:creator>
  <cp:lastModifiedBy>Microsoft Office User</cp:lastModifiedBy>
  <cp:revision>4</cp:revision>
  <dcterms:created xsi:type="dcterms:W3CDTF">2026-01-15T18:14:39Z</dcterms:created>
  <dcterms:modified xsi:type="dcterms:W3CDTF">2026-01-15T19:09:24Z</dcterms:modified>
</cp:coreProperties>
</file>