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69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FA5ED-2853-43A0-B0D2-E317A5197BA1}" type="datetimeFigureOut">
              <a:rPr lang="it-IT" smtClean="0"/>
              <a:t>19/12/2025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0E2F-B6D8-4862-9804-9B3DC1FE57A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38805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FA5ED-2853-43A0-B0D2-E317A5197BA1}" type="datetimeFigureOut">
              <a:rPr lang="it-IT" smtClean="0"/>
              <a:t>19/12/2025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0E2F-B6D8-4862-9804-9B3DC1FE57A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4078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FA5ED-2853-43A0-B0D2-E317A5197BA1}" type="datetimeFigureOut">
              <a:rPr lang="it-IT" smtClean="0"/>
              <a:t>19/12/2025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0E2F-B6D8-4862-9804-9B3DC1FE57A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14390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FA5ED-2853-43A0-B0D2-E317A5197BA1}" type="datetimeFigureOut">
              <a:rPr lang="it-IT" smtClean="0"/>
              <a:t>19/12/2025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0E2F-B6D8-4862-9804-9B3DC1FE57A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43330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FA5ED-2853-43A0-B0D2-E317A5197BA1}" type="datetimeFigureOut">
              <a:rPr lang="it-IT" smtClean="0"/>
              <a:t>19/12/2025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0E2F-B6D8-4862-9804-9B3DC1FE57A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91887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FA5ED-2853-43A0-B0D2-E317A5197BA1}" type="datetimeFigureOut">
              <a:rPr lang="it-IT" smtClean="0"/>
              <a:t>19/12/2025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0E2F-B6D8-4862-9804-9B3DC1FE57A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6625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FA5ED-2853-43A0-B0D2-E317A5197BA1}" type="datetimeFigureOut">
              <a:rPr lang="it-IT" smtClean="0"/>
              <a:t>19/12/2025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0E2F-B6D8-4862-9804-9B3DC1FE57A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38792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FA5ED-2853-43A0-B0D2-E317A5197BA1}" type="datetimeFigureOut">
              <a:rPr lang="it-IT" smtClean="0"/>
              <a:t>19/12/2025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0E2F-B6D8-4862-9804-9B3DC1FE57A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8938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FA5ED-2853-43A0-B0D2-E317A5197BA1}" type="datetimeFigureOut">
              <a:rPr lang="it-IT" smtClean="0"/>
              <a:t>19/12/2025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0E2F-B6D8-4862-9804-9B3DC1FE57A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0228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FA5ED-2853-43A0-B0D2-E317A5197BA1}" type="datetimeFigureOut">
              <a:rPr lang="it-IT" smtClean="0"/>
              <a:t>19/12/2025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0E2F-B6D8-4862-9804-9B3DC1FE57A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93160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FA5ED-2853-43A0-B0D2-E317A5197BA1}" type="datetimeFigureOut">
              <a:rPr lang="it-IT" smtClean="0"/>
              <a:t>19/12/2025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0E2F-B6D8-4862-9804-9B3DC1FE57A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206644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FA5ED-2853-43A0-B0D2-E317A5197BA1}" type="datetimeFigureOut">
              <a:rPr lang="it-IT" smtClean="0"/>
              <a:t>19/12/2025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0E2F-B6D8-4862-9804-9B3DC1FE57AE}" type="slidenum">
              <a:rPr lang="it-IT" smtClean="0"/>
              <a:t>‹N›</a:t>
            </a:fld>
            <a:endParaRPr lang="it-IT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705225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FA5ED-2853-43A0-B0D2-E317A5197BA1}" type="datetimeFigureOut">
              <a:rPr lang="it-IT" smtClean="0"/>
              <a:t>19/12/2025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0E2F-B6D8-4862-9804-9B3DC1FE57A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65885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FA5ED-2853-43A0-B0D2-E317A5197BA1}" type="datetimeFigureOut">
              <a:rPr lang="it-IT" smtClean="0"/>
              <a:t>19/12/2025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0E2F-B6D8-4862-9804-9B3DC1FE57A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28840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FA5ED-2853-43A0-B0D2-E317A5197BA1}" type="datetimeFigureOut">
              <a:rPr lang="it-IT" smtClean="0"/>
              <a:t>19/12/2025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0E2F-B6D8-4862-9804-9B3DC1FE57A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91133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FA5ED-2853-43A0-B0D2-E317A5197BA1}" type="datetimeFigureOut">
              <a:rPr lang="it-IT" smtClean="0"/>
              <a:t>19/12/2025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0E2F-B6D8-4862-9804-9B3DC1FE57A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06017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FA5ED-2853-43A0-B0D2-E317A5197BA1}" type="datetimeFigureOut">
              <a:rPr lang="it-IT" smtClean="0"/>
              <a:t>19/12/2025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0E2F-B6D8-4862-9804-9B3DC1FE57A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24520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E2FA5ED-2853-43A0-B0D2-E317A5197BA1}" type="datetimeFigureOut">
              <a:rPr lang="it-IT" smtClean="0"/>
              <a:t>19/12/2025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7B1A0E2F-B6D8-4862-9804-9B3DC1FE57A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1266754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EB045EE-E03F-6DFF-E827-9C1E7DC154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IO E LE REGOLE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9870BB3-331B-DDD7-4BED-87DA0F107B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08592" y="6144768"/>
            <a:ext cx="2883408" cy="713232"/>
          </a:xfrm>
        </p:spPr>
        <p:txBody>
          <a:bodyPr>
            <a:normAutofit fontScale="85000" lnSpcReduction="20000"/>
          </a:bodyPr>
          <a:lstStyle/>
          <a:p>
            <a:r>
              <a:rPr lang="it-IT" dirty="0"/>
              <a:t>Alessio Parisi</a:t>
            </a:r>
          </a:p>
          <a:p>
            <a:r>
              <a:rPr lang="it-IT" dirty="0"/>
              <a:t>1amme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87727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84D0036-5AB9-B45D-C12D-FA47838D8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Cosa sono le regole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32A7488-A81A-377A-BD37-8EF280FAF2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Le regole, o norme, ci indicano come comportarci in determinate situazioni. Esse sono necessarie in ogni gruppo sociale in cui viviamo: la famiglia, la scuola, la società civile e non è possibile vivere assieme senza rispettarle.</a:t>
            </a:r>
          </a:p>
          <a:p>
            <a:r>
              <a:rPr lang="it-IT" dirty="0"/>
              <a:t>Inoltre sono importanti per vivere in un ambiente pulito e tranquillo e vanno rispettate , in caso contrario bisogna adottare delle sanzioni per chi non le rispetta.</a:t>
            </a:r>
          </a:p>
          <a:p>
            <a:r>
              <a:rPr lang="it-IT" dirty="0"/>
              <a:t>Io personalmente le rispetto per vivere meglio e non avere problemi con lo stato e non </a:t>
            </a:r>
            <a:r>
              <a:rPr lang="it-IT"/>
              <a:t>ricevere sanzioni.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80487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EFA6DEF-B82B-C8BD-CE57-17FB7B0CF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Tipi di regole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1685EED-A04D-81C0-62EF-BB01078AF3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732449"/>
            <a:ext cx="4260185" cy="4058751"/>
          </a:xfrm>
        </p:spPr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Normi sociali </a:t>
            </a:r>
            <a:r>
              <a:rPr lang="it-IT" dirty="0"/>
              <a:t>: sono quelle la cui osservanza dipende dalla coscienza di ciascuno e sono le norme: religiose (esempio: osservare il precetto festivo); morali (esempio: aiutare il prossimo); di buona educazione (esempio: non parlare con la bocca piena). </a:t>
            </a:r>
          </a:p>
        </p:txBody>
      </p:sp>
    </p:spTree>
    <p:extLst>
      <p:ext uri="{BB962C8B-B14F-4D97-AF65-F5344CB8AC3E}">
        <p14:creationId xmlns:p14="http://schemas.microsoft.com/office/powerpoint/2010/main" val="568378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890BD58-BBC3-138D-56A5-5BAEFF77E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055" y="381000"/>
            <a:ext cx="10353762" cy="970450"/>
          </a:xfrm>
        </p:spPr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Norme giuridiche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7B7F0CF-8573-225A-A6CE-C5832BBA3D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1" y="1191429"/>
            <a:ext cx="4762500" cy="5125551"/>
          </a:xfrm>
        </p:spPr>
        <p:txBody>
          <a:bodyPr>
            <a:normAutofit fontScale="92500" lnSpcReduction="20000"/>
          </a:bodyPr>
          <a:lstStyle/>
          <a:p>
            <a:r>
              <a:rPr lang="it-IT" dirty="0">
                <a:solidFill>
                  <a:srgbClr val="FF0000"/>
                </a:solidFill>
              </a:rPr>
              <a:t>Norme giuridiche:</a:t>
            </a:r>
          </a:p>
          <a:p>
            <a:r>
              <a:rPr lang="it-IT" dirty="0">
                <a:solidFill>
                  <a:srgbClr val="FF0000"/>
                </a:solidFill>
              </a:rPr>
              <a:t> </a:t>
            </a:r>
            <a:r>
              <a:rPr lang="it-IT" dirty="0"/>
              <a:t>Positività: le norme giuridiche sono poste, cioè emanate, dallo Stato e dai suoi organi.</a:t>
            </a:r>
          </a:p>
          <a:p>
            <a:r>
              <a:rPr lang="it-IT" dirty="0"/>
              <a:t> Astrattezza: le norme giuridiche prevedono una situazione ipotetica e non un caso concreto. </a:t>
            </a:r>
          </a:p>
          <a:p>
            <a:r>
              <a:rPr lang="it-IT" dirty="0"/>
              <a:t>Obbligatorietà: le norme giuridiche devono essere necessariamente osservate da tutti i soggetti appartenenti ad una comunità sociale (consociati). </a:t>
            </a:r>
          </a:p>
          <a:p>
            <a:r>
              <a:rPr lang="it-IT" dirty="0"/>
              <a:t>Generalità: le norme giuridiche sono rivolte a tutti i consociati o a tutti quei soggetti rientranti in una generica categoria. </a:t>
            </a:r>
          </a:p>
          <a:p>
            <a:r>
              <a:rPr lang="it-IT" dirty="0"/>
              <a:t>Coattività: in caso di violazione delle norme giuridiche è prevista una sanzione.</a:t>
            </a:r>
            <a:endParaRPr lang="it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1982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5BC5B13-41B7-C40C-1399-F2EAC499C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Le REGOLE A SCUOLA</a:t>
            </a: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22A68BD2-8AE5-EE46-DD25-80F987618A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739" y="1769025"/>
            <a:ext cx="4636613" cy="4787223"/>
          </a:xfrm>
        </p:spPr>
        <p:txBody>
          <a:bodyPr>
            <a:normAutofit/>
          </a:bodyPr>
          <a:lstStyle/>
          <a:p>
            <a:r>
              <a:rPr lang="it-IT" dirty="0"/>
              <a:t>Le regole a scuola sono fondamentali per garantire un ambiente sereno e produttivo, includendo </a:t>
            </a:r>
          </a:p>
          <a:p>
            <a:r>
              <a:rPr lang="it-IT" dirty="0"/>
              <a:t>puntualità,</a:t>
            </a:r>
          </a:p>
          <a:p>
            <a:r>
              <a:rPr lang="it-IT" dirty="0"/>
              <a:t> rispetto per insegnanti e compagni,</a:t>
            </a:r>
          </a:p>
          <a:p>
            <a:r>
              <a:rPr lang="it-IT" dirty="0"/>
              <a:t> attenzione durante le lezioni,</a:t>
            </a:r>
          </a:p>
          <a:p>
            <a:r>
              <a:rPr lang="it-IT" dirty="0"/>
              <a:t> alzare la mano per parlare,</a:t>
            </a:r>
          </a:p>
          <a:p>
            <a:r>
              <a:rPr lang="it-IT" dirty="0"/>
              <a:t> mantenere ordine e pulizia,</a:t>
            </a:r>
          </a:p>
          <a:p>
            <a:r>
              <a:rPr lang="it-IT" dirty="0"/>
              <a:t> fare i compiti e usare i cellulari solo per scopi didattici e autorizzati</a:t>
            </a:r>
            <a:r>
              <a:rPr lang="it-IT" dirty="0">
                <a:effectLst/>
              </a:rPr>
              <a:t>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944288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98CD2C3-B1A2-E41F-E41A-F69B982E2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LE REGOLE A LAVORO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F96EE94-2689-2BC5-5F06-B93F055005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Le regole al lavoro includono:</a:t>
            </a:r>
          </a:p>
          <a:p>
            <a:r>
              <a:rPr lang="it-IT" dirty="0"/>
              <a:t> obblighi contrattuali (diligenza, obbedienza, fedeltà),</a:t>
            </a:r>
          </a:p>
          <a:p>
            <a:r>
              <a:rPr lang="it-IT" dirty="0"/>
              <a:t> norme di sicurezza(DPI, procedure, formazione)</a:t>
            </a:r>
          </a:p>
          <a:p>
            <a:r>
              <a:rPr lang="it-IT" dirty="0"/>
              <a:t> regolamenti aziendali (puntualità, abbigliamento, comunicazione, uso risorse)</a:t>
            </a:r>
            <a:r>
              <a:rPr lang="it-IT" dirty="0">
                <a:effectLst/>
              </a:rPr>
              <a:t> che definiscono comportamenti accettabili, garantendo un ambiente equo, sicuro e produttivo, basato su professionalità, rispetto delle scadenze e riservatezza. 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980791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rdesia">
  <a:themeElements>
    <a:clrScheme name="Ardesia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Ardesia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rdesia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Ardesia</Template>
  <TotalTime>16</TotalTime>
  <Words>379</Words>
  <Application>Microsoft Office PowerPoint</Application>
  <PresentationFormat>Widescreen</PresentationFormat>
  <Paragraphs>29</Paragraphs>
  <Slides>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9" baseType="lpstr">
      <vt:lpstr>Calisto MT</vt:lpstr>
      <vt:lpstr>Wingdings 2</vt:lpstr>
      <vt:lpstr>Ardesia</vt:lpstr>
      <vt:lpstr>IO E LE REGOLE</vt:lpstr>
      <vt:lpstr>Cosa sono le regole</vt:lpstr>
      <vt:lpstr>Tipi di regole</vt:lpstr>
      <vt:lpstr>Norme giuridiche</vt:lpstr>
      <vt:lpstr>Le REGOLE A SCUOLA</vt:lpstr>
      <vt:lpstr>LE REGOLE A LAVORO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Utente-XB</dc:creator>
  <cp:lastModifiedBy>Utente-XB</cp:lastModifiedBy>
  <cp:revision>3</cp:revision>
  <dcterms:created xsi:type="dcterms:W3CDTF">2025-12-18T18:17:54Z</dcterms:created>
  <dcterms:modified xsi:type="dcterms:W3CDTF">2025-12-19T15:17:11Z</dcterms:modified>
</cp:coreProperties>
</file>